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
  </p:notesMasterIdLst>
  <p:handoutMasterIdLst>
    <p:handoutMasterId r:id="rId5"/>
  </p:handoutMasterIdLst>
  <p:sldIdLst>
    <p:sldId id="256" r:id="rId2"/>
    <p:sldId id="258" r:id="rId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RIER Camille" initials="PC" lastIdx="2" clrIdx="0">
    <p:extLst>
      <p:ext uri="{19B8F6BF-5375-455C-9EA6-DF929625EA0E}">
        <p15:presenceInfo xmlns:p15="http://schemas.microsoft.com/office/powerpoint/2012/main" userId="S-1-5-21-465735496-1854430574-1556308215-119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A0096"/>
    <a:srgbClr val="FFE6BE"/>
    <a:srgbClr val="232323"/>
    <a:srgbClr val="FF735F"/>
    <a:srgbClr val="E6E6E6"/>
    <a:srgbClr val="EAF7FE"/>
    <a:srgbClr val="FEF3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0167" autoAdjust="0"/>
  </p:normalViewPr>
  <p:slideViewPr>
    <p:cSldViewPr snapToGrid="0">
      <p:cViewPr varScale="1">
        <p:scale>
          <a:sx n="103" d="100"/>
          <a:sy n="103" d="100"/>
        </p:scale>
        <p:origin x="1086" y="-90"/>
      </p:cViewPr>
      <p:guideLst/>
    </p:cSldViewPr>
  </p:slideViewPr>
  <p:notesTextViewPr>
    <p:cViewPr>
      <p:scale>
        <a:sx n="3" d="2"/>
        <a:sy n="3" d="2"/>
      </p:scale>
      <p:origin x="0" y="0"/>
    </p:cViewPr>
  </p:notesTextViewPr>
  <p:notesViewPr>
    <p:cSldViewPr snapToGrid="0">
      <p:cViewPr varScale="1">
        <p:scale>
          <a:sx n="100" d="100"/>
          <a:sy n="100" d="100"/>
        </p:scale>
        <p:origin x="346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71A7B908-4741-4CFF-B9AF-3E7DA0CFAEA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a:extLst>
              <a:ext uri="{FF2B5EF4-FFF2-40B4-BE49-F238E27FC236}">
                <a16:creationId xmlns:a16="http://schemas.microsoft.com/office/drawing/2014/main" id="{9DC443A1-01AE-42DF-B576-FA18678C7B9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EBFB16E-F2AD-4B15-82C9-80958EDBB315}" type="datetimeFigureOut">
              <a:rPr lang="fr-FR" smtClean="0"/>
              <a:t>02/11/2026</a:t>
            </a:fld>
            <a:endParaRPr lang="fr-FR" dirty="0"/>
          </a:p>
        </p:txBody>
      </p:sp>
      <p:sp>
        <p:nvSpPr>
          <p:cNvPr id="4" name="Espace réservé du pied de page 3">
            <a:extLst>
              <a:ext uri="{FF2B5EF4-FFF2-40B4-BE49-F238E27FC236}">
                <a16:creationId xmlns:a16="http://schemas.microsoft.com/office/drawing/2014/main" id="{4CDB6D08-A3E0-440E-B4D3-49BE0977D58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a:extLst>
              <a:ext uri="{FF2B5EF4-FFF2-40B4-BE49-F238E27FC236}">
                <a16:creationId xmlns:a16="http://schemas.microsoft.com/office/drawing/2014/main" id="{9987D096-60D3-44EE-994D-1D2CC89A46C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A6F02FA-9E16-4D45-8630-299A7D36D21B}" type="slidenum">
              <a:rPr lang="fr-FR" smtClean="0"/>
              <a:t>‹N°›</a:t>
            </a:fld>
            <a:endParaRPr lang="fr-FR" dirty="0"/>
          </a:p>
        </p:txBody>
      </p:sp>
    </p:spTree>
    <p:extLst>
      <p:ext uri="{BB962C8B-B14F-4D97-AF65-F5344CB8AC3E}">
        <p14:creationId xmlns:p14="http://schemas.microsoft.com/office/powerpoint/2010/main" val="32812274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FCEB32-2AD3-4113-AE6E-6101FDAA2F1D}" type="datetimeFigureOut">
              <a:rPr lang="fr-FR" smtClean="0"/>
              <a:t>02/11/2026</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FA1877-2F69-4D86-8F6D-C843C5017D2B}" type="slidenum">
              <a:rPr lang="fr-FR" smtClean="0"/>
              <a:t>‹N°›</a:t>
            </a:fld>
            <a:endParaRPr lang="fr-FR" dirty="0"/>
          </a:p>
        </p:txBody>
      </p:sp>
    </p:spTree>
    <p:extLst>
      <p:ext uri="{BB962C8B-B14F-4D97-AF65-F5344CB8AC3E}">
        <p14:creationId xmlns:p14="http://schemas.microsoft.com/office/powerpoint/2010/main" val="1306164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grpSp>
        <p:nvGrpSpPr>
          <p:cNvPr id="7" name="Groupe 6">
            <a:extLst>
              <a:ext uri="{FF2B5EF4-FFF2-40B4-BE49-F238E27FC236}">
                <a16:creationId xmlns:a16="http://schemas.microsoft.com/office/drawing/2014/main" id="{A360A69B-B1D3-4396-8D60-2819F7B1A41F}"/>
              </a:ext>
            </a:extLst>
          </p:cNvPr>
          <p:cNvGrpSpPr/>
          <p:nvPr userDrawn="1"/>
        </p:nvGrpSpPr>
        <p:grpSpPr>
          <a:xfrm>
            <a:off x="5661941" y="425562"/>
            <a:ext cx="7722284" cy="6768494"/>
            <a:chOff x="5661941" y="425562"/>
            <a:chExt cx="7722284" cy="6768494"/>
          </a:xfrm>
        </p:grpSpPr>
        <p:sp>
          <p:nvSpPr>
            <p:cNvPr id="13" name="Ellipse 4">
              <a:extLst>
                <a:ext uri="{FF2B5EF4-FFF2-40B4-BE49-F238E27FC236}">
                  <a16:creationId xmlns:a16="http://schemas.microsoft.com/office/drawing/2014/main" id="{F802BDB3-2C2E-41CC-969B-BB991D478F09}"/>
                </a:ext>
              </a:extLst>
            </p:cNvPr>
            <p:cNvSpPr/>
            <p:nvPr userDrawn="1"/>
          </p:nvSpPr>
          <p:spPr>
            <a:xfrm>
              <a:off x="9995566" y="425562"/>
              <a:ext cx="3388659" cy="676849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AFE1FA">
                    <a:alpha val="30000"/>
                  </a:srgbClr>
                </a:gs>
                <a:gs pos="80000">
                  <a:srgbClr val="AFE1FA">
                    <a:alpha val="7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Ellipse 4">
              <a:extLst>
                <a:ext uri="{FF2B5EF4-FFF2-40B4-BE49-F238E27FC236}">
                  <a16:creationId xmlns:a16="http://schemas.microsoft.com/office/drawing/2014/main" id="{4F32FE51-9873-4501-9E2D-52FBB38BB1FD}"/>
                </a:ext>
              </a:extLst>
            </p:cNvPr>
            <p:cNvSpPr/>
            <p:nvPr userDrawn="1"/>
          </p:nvSpPr>
          <p:spPr>
            <a:xfrm>
              <a:off x="7812859" y="425562"/>
              <a:ext cx="3388659" cy="676849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AFE1FA">
                    <a:alpha val="30000"/>
                  </a:srgbClr>
                </a:gs>
                <a:gs pos="80000">
                  <a:srgbClr val="AFE1FA">
                    <a:alpha val="7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llipse 4">
              <a:extLst>
                <a:ext uri="{FF2B5EF4-FFF2-40B4-BE49-F238E27FC236}">
                  <a16:creationId xmlns:a16="http://schemas.microsoft.com/office/drawing/2014/main" id="{ED5D7A05-24EF-4517-A978-56427D0E8AD8}"/>
                </a:ext>
              </a:extLst>
            </p:cNvPr>
            <p:cNvSpPr/>
            <p:nvPr userDrawn="1"/>
          </p:nvSpPr>
          <p:spPr>
            <a:xfrm>
              <a:off x="5661941" y="425562"/>
              <a:ext cx="3388659" cy="676849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AFE1FA">
                    <a:alpha val="29000"/>
                  </a:srgbClr>
                </a:gs>
                <a:gs pos="80000">
                  <a:srgbClr val="AFE1FA">
                    <a:alpha val="7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 name="Titre 1">
            <a:extLst>
              <a:ext uri="{FF2B5EF4-FFF2-40B4-BE49-F238E27FC236}">
                <a16:creationId xmlns:a16="http://schemas.microsoft.com/office/drawing/2014/main" id="{31C8AB23-2298-2D36-4677-E5F23760C8F5}"/>
              </a:ext>
            </a:extLst>
          </p:cNvPr>
          <p:cNvSpPr>
            <a:spLocks noGrp="1"/>
          </p:cNvSpPr>
          <p:nvPr>
            <p:ph type="ctrTitle" hasCustomPrompt="1"/>
          </p:nvPr>
        </p:nvSpPr>
        <p:spPr>
          <a:xfrm>
            <a:off x="276224" y="4383314"/>
            <a:ext cx="9591675" cy="1230086"/>
          </a:xfrm>
        </p:spPr>
        <p:txBody>
          <a:bodyPr tIns="0" bIns="0" anchor="b">
            <a:normAutofit/>
          </a:bodyPr>
          <a:lstStyle>
            <a:lvl1pPr algn="l">
              <a:lnSpc>
                <a:spcPct val="80000"/>
              </a:lnSpc>
              <a:defRPr sz="4400" b="1" cap="all" baseline="0">
                <a:solidFill>
                  <a:schemeClr val="accent1"/>
                </a:solidFill>
                <a:latin typeface="+mn-lt"/>
              </a:defRPr>
            </a:lvl1pPr>
          </a:lstStyle>
          <a:p>
            <a:r>
              <a:rPr lang="fr-FR" dirty="0"/>
              <a:t>Modifiez le </a:t>
            </a:r>
            <a:br>
              <a:rPr lang="fr-FR" dirty="0"/>
            </a:br>
            <a:r>
              <a:rPr lang="fr-FR" dirty="0"/>
              <a:t>style du titre</a:t>
            </a:r>
          </a:p>
        </p:txBody>
      </p:sp>
      <p:sp>
        <p:nvSpPr>
          <p:cNvPr id="3" name="Sous-titre 2">
            <a:extLst>
              <a:ext uri="{FF2B5EF4-FFF2-40B4-BE49-F238E27FC236}">
                <a16:creationId xmlns:a16="http://schemas.microsoft.com/office/drawing/2014/main" id="{C7B351B4-CE1E-3D65-F381-1CF3259F70C1}"/>
              </a:ext>
            </a:extLst>
          </p:cNvPr>
          <p:cNvSpPr>
            <a:spLocks noGrp="1"/>
          </p:cNvSpPr>
          <p:nvPr>
            <p:ph type="subTitle" idx="1" hasCustomPrompt="1"/>
          </p:nvPr>
        </p:nvSpPr>
        <p:spPr>
          <a:xfrm>
            <a:off x="276224" y="5618158"/>
            <a:ext cx="9591675" cy="668337"/>
          </a:xfrm>
        </p:spPr>
        <p:txBody>
          <a:bodyPr lIns="122400" tIns="36000" bIns="36000">
            <a:noAutofit/>
          </a:bodyPr>
          <a:lstStyle>
            <a:lvl1pPr marL="0" indent="0" algn="l">
              <a:lnSpc>
                <a:spcPct val="90000"/>
              </a:lnSpc>
              <a:spcBef>
                <a:spcPts val="0"/>
              </a:spcBef>
              <a:buNone/>
              <a:defRPr sz="2400" b="0" cap="all"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a:t>
            </a:r>
            <a:br>
              <a:rPr lang="fr-FR" dirty="0"/>
            </a:br>
            <a:r>
              <a:rPr lang="fr-FR" dirty="0"/>
              <a:t>des sous-titres du masque</a:t>
            </a:r>
          </a:p>
        </p:txBody>
      </p:sp>
      <p:sp>
        <p:nvSpPr>
          <p:cNvPr id="15" name="Espace réservé du texte 14">
            <a:extLst>
              <a:ext uri="{FF2B5EF4-FFF2-40B4-BE49-F238E27FC236}">
                <a16:creationId xmlns:a16="http://schemas.microsoft.com/office/drawing/2014/main" id="{EBF99C0F-86DA-4D2D-7A27-0360F1C0CF77}"/>
              </a:ext>
            </a:extLst>
          </p:cNvPr>
          <p:cNvSpPr>
            <a:spLocks noGrp="1"/>
          </p:cNvSpPr>
          <p:nvPr>
            <p:ph type="body" sz="quarter" idx="10" hasCustomPrompt="1"/>
          </p:nvPr>
        </p:nvSpPr>
        <p:spPr>
          <a:xfrm>
            <a:off x="276225" y="4066949"/>
            <a:ext cx="2857500" cy="295275"/>
          </a:xfrm>
        </p:spPr>
        <p:txBody>
          <a:bodyPr lIns="126000" tIns="36000" bIns="0" anchor="b">
            <a:normAutofit/>
          </a:bodyPr>
          <a:lstStyle>
            <a:lvl1pPr marL="0" indent="0">
              <a:spcBef>
                <a:spcPts val="0"/>
              </a:spcBef>
              <a:buNone/>
              <a:defRPr sz="1400" b="0" cap="all" baseline="0">
                <a:solidFill>
                  <a:schemeClr val="tx2"/>
                </a:solidFill>
              </a:defRPr>
            </a:lvl1pPr>
          </a:lstStyle>
          <a:p>
            <a:pPr lvl="0"/>
            <a:r>
              <a:rPr lang="fr-FR" dirty="0"/>
              <a:t>Date</a:t>
            </a:r>
          </a:p>
        </p:txBody>
      </p:sp>
      <p:grpSp>
        <p:nvGrpSpPr>
          <p:cNvPr id="18" name="Groupe 17">
            <a:extLst>
              <a:ext uri="{FF2B5EF4-FFF2-40B4-BE49-F238E27FC236}">
                <a16:creationId xmlns:a16="http://schemas.microsoft.com/office/drawing/2014/main" id="{93F973C7-F3AA-CB70-6910-AB0C0BD75E54}"/>
              </a:ext>
            </a:extLst>
          </p:cNvPr>
          <p:cNvGrpSpPr/>
          <p:nvPr userDrawn="1"/>
        </p:nvGrpSpPr>
        <p:grpSpPr>
          <a:xfrm>
            <a:off x="-1562895" y="4445000"/>
            <a:ext cx="1562895" cy="1253402"/>
            <a:chOff x="-1562895" y="0"/>
            <a:chExt cx="1562895" cy="1253402"/>
          </a:xfrm>
        </p:grpSpPr>
        <p:sp>
          <p:nvSpPr>
            <p:cNvPr id="19" name="ZoneTexte 18">
              <a:extLst>
                <a:ext uri="{FF2B5EF4-FFF2-40B4-BE49-F238E27FC236}">
                  <a16:creationId xmlns:a16="http://schemas.microsoft.com/office/drawing/2014/main" id="{7477E8D3-1337-51A3-9439-F5191BE54E25}"/>
                </a:ext>
              </a:extLst>
            </p:cNvPr>
            <p:cNvSpPr txBox="1"/>
            <p:nvPr userDrawn="1"/>
          </p:nvSpPr>
          <p:spPr>
            <a:xfrm>
              <a:off x="-1562895" y="0"/>
              <a:ext cx="1440000" cy="1253402"/>
            </a:xfrm>
            <a:prstGeom prst="rect">
              <a:avLst/>
            </a:prstGeom>
            <a:solidFill>
              <a:schemeClr val="bg2">
                <a:lumMod val="20000"/>
                <a:lumOff val="80000"/>
              </a:schemeClr>
            </a:solidFill>
          </p:spPr>
          <p:txBody>
            <a:bodyPr wrap="square" lIns="72000" tIns="72000" rIns="72000" bIns="72000" rtlCol="0">
              <a:spAutoFit/>
            </a:bodyPr>
            <a:lstStyle/>
            <a:p>
              <a:r>
                <a:rPr lang="fr-FR" sz="1200" b="1" dirty="0">
                  <a:solidFill>
                    <a:schemeClr val="bg1">
                      <a:lumMod val="50000"/>
                    </a:schemeClr>
                  </a:solidFill>
                </a:rPr>
                <a:t>Option du titre</a:t>
              </a:r>
            </a:p>
            <a:p>
              <a:r>
                <a:rPr lang="fr-FR" sz="1200" dirty="0">
                  <a:solidFill>
                    <a:schemeClr val="bg1">
                      <a:lumMod val="50000"/>
                    </a:schemeClr>
                  </a:solidFill>
                </a:rPr>
                <a:t>Vous pouvez supprimer le gras des mots de moindre importance</a:t>
              </a:r>
            </a:p>
          </p:txBody>
        </p:sp>
        <p:sp>
          <p:nvSpPr>
            <p:cNvPr id="20" name="Triangle isocèle 19">
              <a:extLst>
                <a:ext uri="{FF2B5EF4-FFF2-40B4-BE49-F238E27FC236}">
                  <a16:creationId xmlns:a16="http://schemas.microsoft.com/office/drawing/2014/main" id="{EB78F9DD-0170-58D1-FF31-8EFAC991FB2D}"/>
                </a:ext>
              </a:extLst>
            </p:cNvPr>
            <p:cNvSpPr/>
            <p:nvPr userDrawn="1"/>
          </p:nvSpPr>
          <p:spPr>
            <a:xfrm rot="5400000">
              <a:off x="-248444" y="231848"/>
              <a:ext cx="368300" cy="128588"/>
            </a:xfrm>
            <a:prstGeom prst="triangle">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sp>
        <p:nvSpPr>
          <p:cNvPr id="24" name="ZoneTexte 23">
            <a:extLst>
              <a:ext uri="{FF2B5EF4-FFF2-40B4-BE49-F238E27FC236}">
                <a16:creationId xmlns:a16="http://schemas.microsoft.com/office/drawing/2014/main" id="{A00454B7-9325-376A-B9D8-9DFC16C1C4F1}"/>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Titre</a:t>
            </a:r>
          </a:p>
        </p:txBody>
      </p:sp>
      <p:pic>
        <p:nvPicPr>
          <p:cNvPr id="6" name="Graphique 5">
            <a:extLst>
              <a:ext uri="{FF2B5EF4-FFF2-40B4-BE49-F238E27FC236}">
                <a16:creationId xmlns:a16="http://schemas.microsoft.com/office/drawing/2014/main" id="{A1AF61D9-341C-4FE9-8EF1-590EA839AF9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1000" y="419105"/>
            <a:ext cx="3022600" cy="754602"/>
          </a:xfrm>
          <a:prstGeom prst="rect">
            <a:avLst/>
          </a:prstGeom>
        </p:spPr>
      </p:pic>
      <p:sp>
        <p:nvSpPr>
          <p:cNvPr id="21" name="Rectangle 20">
            <a:extLst>
              <a:ext uri="{FF2B5EF4-FFF2-40B4-BE49-F238E27FC236}">
                <a16:creationId xmlns:a16="http://schemas.microsoft.com/office/drawing/2014/main" id="{6E5BAA13-B058-4824-9BB9-02D3C74387DB}"/>
              </a:ext>
            </a:extLst>
          </p:cNvPr>
          <p:cNvSpPr/>
          <p:nvPr userDrawn="1"/>
        </p:nvSpPr>
        <p:spPr>
          <a:xfrm>
            <a:off x="5661941" y="6858000"/>
            <a:ext cx="6536409" cy="164898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Rectangle 22">
            <a:extLst>
              <a:ext uri="{FF2B5EF4-FFF2-40B4-BE49-F238E27FC236}">
                <a16:creationId xmlns:a16="http://schemas.microsoft.com/office/drawing/2014/main" id="{B4692714-4005-4120-A054-B4FF979783B1}"/>
              </a:ext>
            </a:extLst>
          </p:cNvPr>
          <p:cNvSpPr/>
          <p:nvPr userDrawn="1"/>
        </p:nvSpPr>
        <p:spPr>
          <a:xfrm>
            <a:off x="12198350" y="-20161"/>
            <a:ext cx="1591878" cy="687816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63B1299D-A8A2-4AC5-8261-4047C527F353}"/>
              </a:ext>
            </a:extLst>
          </p:cNvPr>
          <p:cNvSpPr/>
          <p:nvPr userDrawn="1"/>
        </p:nvSpPr>
        <p:spPr>
          <a:xfrm>
            <a:off x="111967" y="6286495"/>
            <a:ext cx="1212980" cy="4502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765459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Titre de section / bleu">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C272CEC0-E634-4E72-ADD0-E520AEFAC9B9}"/>
              </a:ext>
            </a:extLst>
          </p:cNvPr>
          <p:cNvGrpSpPr/>
          <p:nvPr userDrawn="1"/>
        </p:nvGrpSpPr>
        <p:grpSpPr>
          <a:xfrm>
            <a:off x="0" y="-669412"/>
            <a:ext cx="13814712" cy="8855842"/>
            <a:chOff x="0" y="-669412"/>
            <a:chExt cx="13814712" cy="8855842"/>
          </a:xfrm>
        </p:grpSpPr>
        <p:sp>
          <p:nvSpPr>
            <p:cNvPr id="12" name="Rectangle 11">
              <a:extLst>
                <a:ext uri="{FF2B5EF4-FFF2-40B4-BE49-F238E27FC236}">
                  <a16:creationId xmlns:a16="http://schemas.microsoft.com/office/drawing/2014/main" id="{3BAAB452-DBEA-45AB-8CE4-9428B65D2D74}"/>
                </a:ext>
              </a:extLst>
            </p:cNvPr>
            <p:cNvSpPr/>
            <p:nvPr userDrawn="1"/>
          </p:nvSpPr>
          <p:spPr>
            <a:xfrm>
              <a:off x="0" y="0"/>
              <a:ext cx="12192000" cy="6858000"/>
            </a:xfrm>
            <a:prstGeom prst="rect">
              <a:avLst/>
            </a:prstGeom>
            <a:solidFill>
              <a:srgbClr val="0A0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Graphique 12">
              <a:extLst>
                <a:ext uri="{FF2B5EF4-FFF2-40B4-BE49-F238E27FC236}">
                  <a16:creationId xmlns:a16="http://schemas.microsoft.com/office/drawing/2014/main" id="{0DCD4D58-EBBD-4608-A857-93B40A95EB0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246879" y="6288893"/>
              <a:ext cx="837247" cy="453600"/>
            </a:xfrm>
            <a:prstGeom prst="rect">
              <a:avLst/>
            </a:prstGeom>
          </p:spPr>
        </p:pic>
        <p:sp>
          <p:nvSpPr>
            <p:cNvPr id="14" name="Ellipse 13">
              <a:extLst>
                <a:ext uri="{FF2B5EF4-FFF2-40B4-BE49-F238E27FC236}">
                  <a16:creationId xmlns:a16="http://schemas.microsoft.com/office/drawing/2014/main" id="{7CAE914F-77D1-4D2E-B603-CC89B72609B2}"/>
                </a:ext>
              </a:extLst>
            </p:cNvPr>
            <p:cNvSpPr/>
            <p:nvPr/>
          </p:nvSpPr>
          <p:spPr>
            <a:xfrm rot="9503028">
              <a:off x="5295772" y="-669412"/>
              <a:ext cx="5758957" cy="5758957"/>
            </a:xfrm>
            <a:prstGeom prst="ellipse">
              <a:avLst/>
            </a:prstGeom>
            <a:gradFill>
              <a:gsLst>
                <a:gs pos="0">
                  <a:srgbClr val="0A0096">
                    <a:alpha val="40000"/>
                  </a:srgbClr>
                </a:gs>
                <a:gs pos="90000">
                  <a:srgbClr val="FFE6BE">
                    <a:alpha val="69804"/>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Ellipse 14">
              <a:extLst>
                <a:ext uri="{FF2B5EF4-FFF2-40B4-BE49-F238E27FC236}">
                  <a16:creationId xmlns:a16="http://schemas.microsoft.com/office/drawing/2014/main" id="{25677D54-B4A1-4E83-B154-D89F49820429}"/>
                </a:ext>
              </a:extLst>
            </p:cNvPr>
            <p:cNvSpPr/>
            <p:nvPr/>
          </p:nvSpPr>
          <p:spPr>
            <a:xfrm rot="18559918">
              <a:off x="7562186" y="2427473"/>
              <a:ext cx="5758957" cy="5758957"/>
            </a:xfrm>
            <a:prstGeom prst="ellipse">
              <a:avLst/>
            </a:prstGeom>
            <a:gradFill>
              <a:gsLst>
                <a:gs pos="0">
                  <a:srgbClr val="0A0096">
                    <a:alpha val="40000"/>
                  </a:srgbClr>
                </a:gs>
                <a:gs pos="90000">
                  <a:srgbClr val="FFE6BE">
                    <a:alpha val="69804"/>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llipse 15">
              <a:extLst>
                <a:ext uri="{FF2B5EF4-FFF2-40B4-BE49-F238E27FC236}">
                  <a16:creationId xmlns:a16="http://schemas.microsoft.com/office/drawing/2014/main" id="{8D0ADAE5-4B7D-4857-B814-74CB3BBC9D71}"/>
                </a:ext>
              </a:extLst>
            </p:cNvPr>
            <p:cNvSpPr/>
            <p:nvPr/>
          </p:nvSpPr>
          <p:spPr>
            <a:xfrm rot="2272019">
              <a:off x="4932089" y="1992659"/>
              <a:ext cx="5758957" cy="5758957"/>
            </a:xfrm>
            <a:prstGeom prst="ellipse">
              <a:avLst/>
            </a:prstGeom>
            <a:gradFill>
              <a:gsLst>
                <a:gs pos="0">
                  <a:srgbClr val="0A0096">
                    <a:alpha val="33000"/>
                  </a:srgbClr>
                </a:gs>
                <a:gs pos="90000">
                  <a:srgbClr val="FFE6BE">
                    <a:alpha val="69804"/>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Ellipse 16">
              <a:extLst>
                <a:ext uri="{FF2B5EF4-FFF2-40B4-BE49-F238E27FC236}">
                  <a16:creationId xmlns:a16="http://schemas.microsoft.com/office/drawing/2014/main" id="{6B1013BA-2378-47C6-9E39-6832EC0C2842}"/>
                </a:ext>
              </a:extLst>
            </p:cNvPr>
            <p:cNvSpPr/>
            <p:nvPr/>
          </p:nvSpPr>
          <p:spPr>
            <a:xfrm rot="15181930">
              <a:off x="8055755" y="-222604"/>
              <a:ext cx="5758957" cy="5758957"/>
            </a:xfrm>
            <a:prstGeom prst="ellipse">
              <a:avLst/>
            </a:prstGeom>
            <a:gradFill>
              <a:gsLst>
                <a:gs pos="0">
                  <a:srgbClr val="0A0096">
                    <a:alpha val="40000"/>
                  </a:srgbClr>
                </a:gs>
                <a:gs pos="90000">
                  <a:srgbClr val="FFE6BE">
                    <a:alpha val="69804"/>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 name="Titre 1">
            <a:extLst>
              <a:ext uri="{FF2B5EF4-FFF2-40B4-BE49-F238E27FC236}">
                <a16:creationId xmlns:a16="http://schemas.microsoft.com/office/drawing/2014/main" id="{E768505C-9D07-E2BA-5E67-052690AEDB31}"/>
              </a:ext>
            </a:extLst>
          </p:cNvPr>
          <p:cNvSpPr>
            <a:spLocks noGrp="1"/>
          </p:cNvSpPr>
          <p:nvPr>
            <p:ph type="title"/>
          </p:nvPr>
        </p:nvSpPr>
        <p:spPr>
          <a:xfrm>
            <a:off x="300039" y="4092575"/>
            <a:ext cx="5506402" cy="1990725"/>
          </a:xfrm>
        </p:spPr>
        <p:txBody>
          <a:bodyPr tIns="0" anchor="t">
            <a:normAutofit/>
          </a:bodyPr>
          <a:lstStyle>
            <a:lvl1pPr>
              <a:defRPr sz="2400" u="none">
                <a:solidFill>
                  <a:srgbClr val="FFE6BE"/>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9F2BD962-C3DA-DBD4-0BF6-2D6C25E8F329}"/>
              </a:ext>
            </a:extLst>
          </p:cNvPr>
          <p:cNvSpPr>
            <a:spLocks noGrp="1"/>
          </p:cNvSpPr>
          <p:nvPr>
            <p:ph type="body" idx="1" hasCustomPrompt="1"/>
          </p:nvPr>
        </p:nvSpPr>
        <p:spPr>
          <a:xfrm>
            <a:off x="293688" y="1562101"/>
            <a:ext cx="3407455" cy="2508250"/>
          </a:xfrm>
        </p:spPr>
        <p:txBody>
          <a:bodyPr bIns="0" anchor="b">
            <a:normAutofit/>
          </a:bodyPr>
          <a:lstStyle>
            <a:lvl1pPr marL="0" indent="0">
              <a:buNone/>
              <a:defRPr sz="13800" b="0">
                <a:solidFill>
                  <a:srgbClr val="FFE6BE"/>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00</a:t>
            </a:r>
          </a:p>
        </p:txBody>
      </p:sp>
      <p:sp>
        <p:nvSpPr>
          <p:cNvPr id="7" name="ZoneTexte 6">
            <a:extLst>
              <a:ext uri="{FF2B5EF4-FFF2-40B4-BE49-F238E27FC236}">
                <a16:creationId xmlns:a16="http://schemas.microsoft.com/office/drawing/2014/main" id="{E3990F81-943E-8772-8E7E-5B7D728D364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Titre de section / bleu</a:t>
            </a:r>
          </a:p>
        </p:txBody>
      </p:sp>
      <p:sp>
        <p:nvSpPr>
          <p:cNvPr id="8" name="Espace réservé de la date 7">
            <a:extLst>
              <a:ext uri="{FF2B5EF4-FFF2-40B4-BE49-F238E27FC236}">
                <a16:creationId xmlns:a16="http://schemas.microsoft.com/office/drawing/2014/main" id="{355AA99D-022F-D415-80D1-BC08D868DF71}"/>
              </a:ext>
            </a:extLst>
          </p:cNvPr>
          <p:cNvSpPr>
            <a:spLocks noGrp="1"/>
          </p:cNvSpPr>
          <p:nvPr>
            <p:ph type="dt" sz="half" idx="10"/>
          </p:nvPr>
        </p:nvSpPr>
        <p:spPr/>
        <p:txBody>
          <a:bodyPr/>
          <a:lstStyle>
            <a:lvl1pPr>
              <a:defRPr>
                <a:solidFill>
                  <a:srgbClr val="FFE6BE"/>
                </a:solidFill>
              </a:defRPr>
            </a:lvl1pPr>
          </a:lstStyle>
          <a:p>
            <a:r>
              <a:rPr lang="fr-FR"/>
              <a:t>Mai 2025</a:t>
            </a:r>
            <a:endParaRPr lang="fr-FR" dirty="0"/>
          </a:p>
        </p:txBody>
      </p:sp>
      <p:sp>
        <p:nvSpPr>
          <p:cNvPr id="9" name="Espace réservé du pied de page 8">
            <a:extLst>
              <a:ext uri="{FF2B5EF4-FFF2-40B4-BE49-F238E27FC236}">
                <a16:creationId xmlns:a16="http://schemas.microsoft.com/office/drawing/2014/main" id="{7B540C3E-C5E6-3328-A566-25E43C336DFB}"/>
              </a:ext>
            </a:extLst>
          </p:cNvPr>
          <p:cNvSpPr>
            <a:spLocks noGrp="1"/>
          </p:cNvSpPr>
          <p:nvPr>
            <p:ph type="ftr" sz="quarter" idx="11"/>
          </p:nvPr>
        </p:nvSpPr>
        <p:spPr/>
        <p:txBody>
          <a:bodyPr/>
          <a:lstStyle>
            <a:lvl1pPr>
              <a:defRPr>
                <a:solidFill>
                  <a:srgbClr val="FFE6BE"/>
                </a:solidFill>
              </a:defRPr>
            </a:lvl1pPr>
          </a:lstStyle>
          <a:p>
            <a:pPr algn="l"/>
            <a:r>
              <a:rPr lang="fr-FR"/>
              <a:t>CLI CAT - Bilan 2024</a:t>
            </a:r>
            <a:endParaRPr lang="fr-FR" dirty="0"/>
          </a:p>
        </p:txBody>
      </p:sp>
      <p:sp>
        <p:nvSpPr>
          <p:cNvPr id="10" name="Espace réservé du numéro de diapositive 9">
            <a:extLst>
              <a:ext uri="{FF2B5EF4-FFF2-40B4-BE49-F238E27FC236}">
                <a16:creationId xmlns:a16="http://schemas.microsoft.com/office/drawing/2014/main" id="{3D631FB3-853F-6F1D-B00B-99F1BAD9EDE8}"/>
              </a:ext>
            </a:extLst>
          </p:cNvPr>
          <p:cNvSpPr>
            <a:spLocks noGrp="1"/>
          </p:cNvSpPr>
          <p:nvPr>
            <p:ph type="sldNum" sz="quarter" idx="12"/>
          </p:nvPr>
        </p:nvSpPr>
        <p:spPr/>
        <p:txBody>
          <a:bodyPr/>
          <a:lstStyle>
            <a:lvl1pPr>
              <a:defRPr>
                <a:solidFill>
                  <a:srgbClr val="FFE6BE"/>
                </a:solidFill>
              </a:defRPr>
            </a:lvl1pPr>
          </a:lstStyle>
          <a:p>
            <a:fld id="{963E9002-E6CB-4983-8B51-5C3EA949C333}" type="slidenum">
              <a:rPr lang="fr-FR" smtClean="0"/>
              <a:pPr/>
              <a:t>‹N°›</a:t>
            </a:fld>
            <a:endParaRPr lang="fr-FR" dirty="0"/>
          </a:p>
        </p:txBody>
      </p:sp>
      <p:sp>
        <p:nvSpPr>
          <p:cNvPr id="18" name="Rectangle 17">
            <a:extLst>
              <a:ext uri="{FF2B5EF4-FFF2-40B4-BE49-F238E27FC236}">
                <a16:creationId xmlns:a16="http://schemas.microsoft.com/office/drawing/2014/main" id="{F6F114EC-ED72-42F0-B640-9AD7930EE862}"/>
              </a:ext>
            </a:extLst>
          </p:cNvPr>
          <p:cNvSpPr/>
          <p:nvPr userDrawn="1"/>
        </p:nvSpPr>
        <p:spPr>
          <a:xfrm>
            <a:off x="6096000" y="-1662793"/>
            <a:ext cx="6102350" cy="164898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Rectangle 18">
            <a:extLst>
              <a:ext uri="{FF2B5EF4-FFF2-40B4-BE49-F238E27FC236}">
                <a16:creationId xmlns:a16="http://schemas.microsoft.com/office/drawing/2014/main" id="{78899F6F-272C-4E55-9BEA-DD5033A54D45}"/>
              </a:ext>
            </a:extLst>
          </p:cNvPr>
          <p:cNvSpPr/>
          <p:nvPr userDrawn="1"/>
        </p:nvSpPr>
        <p:spPr>
          <a:xfrm>
            <a:off x="5696085" y="6858000"/>
            <a:ext cx="8094143" cy="164898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Rectangle 19">
            <a:extLst>
              <a:ext uri="{FF2B5EF4-FFF2-40B4-BE49-F238E27FC236}">
                <a16:creationId xmlns:a16="http://schemas.microsoft.com/office/drawing/2014/main" id="{AA745DCC-9A36-4AAC-9C6B-1B7929FB2A01}"/>
              </a:ext>
            </a:extLst>
          </p:cNvPr>
          <p:cNvSpPr/>
          <p:nvPr userDrawn="1"/>
        </p:nvSpPr>
        <p:spPr>
          <a:xfrm>
            <a:off x="12198349" y="0"/>
            <a:ext cx="1666497" cy="685800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21" name="Connecteur droit 20">
            <a:extLst>
              <a:ext uri="{FF2B5EF4-FFF2-40B4-BE49-F238E27FC236}">
                <a16:creationId xmlns:a16="http://schemas.microsoft.com/office/drawing/2014/main" id="{8103BAFC-5058-4E81-BEA6-1023712D3DAA}"/>
              </a:ext>
            </a:extLst>
          </p:cNvPr>
          <p:cNvCxnSpPr>
            <a:cxnSpLocks/>
          </p:cNvCxnSpPr>
          <p:nvPr userDrawn="1"/>
        </p:nvCxnSpPr>
        <p:spPr>
          <a:xfrm>
            <a:off x="1373506" y="6441123"/>
            <a:ext cx="10433154" cy="0"/>
          </a:xfrm>
          <a:prstGeom prst="line">
            <a:avLst/>
          </a:prstGeom>
          <a:ln>
            <a:solidFill>
              <a:srgbClr val="FFE6B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1495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 bleu léger">
    <p:spTree>
      <p:nvGrpSpPr>
        <p:cNvPr id="1" name=""/>
        <p:cNvGrpSpPr/>
        <p:nvPr/>
      </p:nvGrpSpPr>
      <p:grpSpPr>
        <a:xfrm>
          <a:off x="0" y="0"/>
          <a:ext cx="0" cy="0"/>
          <a:chOff x="0" y="0"/>
          <a:chExt cx="0" cy="0"/>
        </a:xfrm>
      </p:grpSpPr>
      <p:grpSp>
        <p:nvGrpSpPr>
          <p:cNvPr id="9" name="Groupe 8">
            <a:extLst>
              <a:ext uri="{FF2B5EF4-FFF2-40B4-BE49-F238E27FC236}">
                <a16:creationId xmlns:a16="http://schemas.microsoft.com/office/drawing/2014/main" id="{0EAD7755-449E-4D5F-98DF-8F06D528C131}"/>
              </a:ext>
            </a:extLst>
          </p:cNvPr>
          <p:cNvGrpSpPr/>
          <p:nvPr userDrawn="1"/>
        </p:nvGrpSpPr>
        <p:grpSpPr>
          <a:xfrm>
            <a:off x="4932089" y="-669412"/>
            <a:ext cx="8882623" cy="8855842"/>
            <a:chOff x="4932089" y="-669412"/>
            <a:chExt cx="8882623" cy="8855842"/>
          </a:xfrm>
        </p:grpSpPr>
        <p:sp>
          <p:nvSpPr>
            <p:cNvPr id="11" name="Ellipse 10">
              <a:extLst>
                <a:ext uri="{FF2B5EF4-FFF2-40B4-BE49-F238E27FC236}">
                  <a16:creationId xmlns:a16="http://schemas.microsoft.com/office/drawing/2014/main" id="{BE7A766B-3BA1-4C92-AED7-7D07D8630864}"/>
                </a:ext>
              </a:extLst>
            </p:cNvPr>
            <p:cNvSpPr/>
            <p:nvPr/>
          </p:nvSpPr>
          <p:spPr>
            <a:xfrm rot="7456679">
              <a:off x="5295772" y="-669412"/>
              <a:ext cx="5758957" cy="5758957"/>
            </a:xfrm>
            <a:prstGeom prst="ellipse">
              <a:avLst/>
            </a:prstGeom>
            <a:gradFill>
              <a:gsLst>
                <a:gs pos="40000">
                  <a:srgbClr val="E3F4FD">
                    <a:alpha val="14902"/>
                  </a:srgbClr>
                </a:gs>
                <a:gs pos="80000">
                  <a:srgbClr val="AFE1FA">
                    <a:alpha val="7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Ellipse 13">
              <a:extLst>
                <a:ext uri="{FF2B5EF4-FFF2-40B4-BE49-F238E27FC236}">
                  <a16:creationId xmlns:a16="http://schemas.microsoft.com/office/drawing/2014/main" id="{07719DC8-A262-4B79-A89B-AA3EF3EBF655}"/>
                </a:ext>
              </a:extLst>
            </p:cNvPr>
            <p:cNvSpPr/>
            <p:nvPr/>
          </p:nvSpPr>
          <p:spPr>
            <a:xfrm rot="18517910">
              <a:off x="7562186" y="2427473"/>
              <a:ext cx="5758957" cy="5758957"/>
            </a:xfrm>
            <a:prstGeom prst="ellipse">
              <a:avLst/>
            </a:prstGeom>
            <a:gradFill>
              <a:gsLst>
                <a:gs pos="40000">
                  <a:srgbClr val="E3F4FD">
                    <a:alpha val="14902"/>
                  </a:srgbClr>
                </a:gs>
                <a:gs pos="80000">
                  <a:srgbClr val="AFE1FA">
                    <a:alpha val="7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Ellipse 14">
              <a:extLst>
                <a:ext uri="{FF2B5EF4-FFF2-40B4-BE49-F238E27FC236}">
                  <a16:creationId xmlns:a16="http://schemas.microsoft.com/office/drawing/2014/main" id="{4E7FDF70-7A82-4229-85EF-C8FCF1D49465}"/>
                </a:ext>
              </a:extLst>
            </p:cNvPr>
            <p:cNvSpPr/>
            <p:nvPr/>
          </p:nvSpPr>
          <p:spPr>
            <a:xfrm rot="2200434">
              <a:off x="4932089" y="1992659"/>
              <a:ext cx="5758957" cy="5758957"/>
            </a:xfrm>
            <a:prstGeom prst="ellipse">
              <a:avLst/>
            </a:prstGeom>
            <a:gradFill>
              <a:gsLst>
                <a:gs pos="40000">
                  <a:srgbClr val="E3F4FD">
                    <a:alpha val="40000"/>
                  </a:srgbClr>
                </a:gs>
                <a:gs pos="80000">
                  <a:srgbClr val="AFE1FA">
                    <a:alpha val="7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llipse 15">
              <a:extLst>
                <a:ext uri="{FF2B5EF4-FFF2-40B4-BE49-F238E27FC236}">
                  <a16:creationId xmlns:a16="http://schemas.microsoft.com/office/drawing/2014/main" id="{055FCBDB-E30C-4179-95CC-3C8BB7B5749F}"/>
                </a:ext>
              </a:extLst>
            </p:cNvPr>
            <p:cNvSpPr/>
            <p:nvPr/>
          </p:nvSpPr>
          <p:spPr>
            <a:xfrm rot="13087286">
              <a:off x="8055755" y="-222604"/>
              <a:ext cx="5758957" cy="5758957"/>
            </a:xfrm>
            <a:prstGeom prst="ellipse">
              <a:avLst/>
            </a:prstGeom>
            <a:gradFill>
              <a:gsLst>
                <a:gs pos="40000">
                  <a:srgbClr val="E3F4FD">
                    <a:alpha val="14902"/>
                  </a:srgbClr>
                </a:gs>
                <a:gs pos="80000">
                  <a:srgbClr val="AFE1FA">
                    <a:alpha val="7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 name="Titre 1">
            <a:extLst>
              <a:ext uri="{FF2B5EF4-FFF2-40B4-BE49-F238E27FC236}">
                <a16:creationId xmlns:a16="http://schemas.microsoft.com/office/drawing/2014/main" id="{E768505C-9D07-E2BA-5E67-052690AEDB31}"/>
              </a:ext>
            </a:extLst>
          </p:cNvPr>
          <p:cNvSpPr>
            <a:spLocks noGrp="1"/>
          </p:cNvSpPr>
          <p:nvPr>
            <p:ph type="title"/>
          </p:nvPr>
        </p:nvSpPr>
        <p:spPr>
          <a:xfrm>
            <a:off x="300038" y="4092575"/>
            <a:ext cx="5691187" cy="1990725"/>
          </a:xfrm>
        </p:spPr>
        <p:txBody>
          <a:bodyPr tIns="0" anchor="t">
            <a:normAutofit/>
          </a:bodyPr>
          <a:lstStyle>
            <a:lvl1pPr>
              <a:defRPr sz="2400" b="0" u="none">
                <a:solidFill>
                  <a:schemeClr val="accent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9F2BD962-C3DA-DBD4-0BF6-2D6C25E8F329}"/>
              </a:ext>
            </a:extLst>
          </p:cNvPr>
          <p:cNvSpPr>
            <a:spLocks noGrp="1"/>
          </p:cNvSpPr>
          <p:nvPr>
            <p:ph type="body" idx="1" hasCustomPrompt="1"/>
          </p:nvPr>
        </p:nvSpPr>
        <p:spPr>
          <a:xfrm>
            <a:off x="293688" y="1562101"/>
            <a:ext cx="3407455" cy="2508250"/>
          </a:xfrm>
        </p:spPr>
        <p:txBody>
          <a:bodyPr bIns="0" anchor="b">
            <a:normAutofit/>
          </a:bodyPr>
          <a:lstStyle>
            <a:lvl1pPr marL="0" indent="0">
              <a:buNone/>
              <a:defRPr sz="13800" b="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00</a:t>
            </a:r>
          </a:p>
        </p:txBody>
      </p:sp>
      <p:sp>
        <p:nvSpPr>
          <p:cNvPr id="7" name="ZoneTexte 6">
            <a:extLst>
              <a:ext uri="{FF2B5EF4-FFF2-40B4-BE49-F238E27FC236}">
                <a16:creationId xmlns:a16="http://schemas.microsoft.com/office/drawing/2014/main" id="{E3990F81-943E-8772-8E7E-5B7D728D364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Titre de section / bleu léger</a:t>
            </a:r>
          </a:p>
        </p:txBody>
      </p:sp>
      <p:sp>
        <p:nvSpPr>
          <p:cNvPr id="10" name="Espace réservé de la date 9">
            <a:extLst>
              <a:ext uri="{FF2B5EF4-FFF2-40B4-BE49-F238E27FC236}">
                <a16:creationId xmlns:a16="http://schemas.microsoft.com/office/drawing/2014/main" id="{DD4DB2E4-54E2-44EB-E4C3-44DE56626838}"/>
              </a:ext>
            </a:extLst>
          </p:cNvPr>
          <p:cNvSpPr>
            <a:spLocks noGrp="1"/>
          </p:cNvSpPr>
          <p:nvPr>
            <p:ph type="dt" sz="half" idx="10"/>
          </p:nvPr>
        </p:nvSpPr>
        <p:spPr/>
        <p:txBody>
          <a:bodyPr/>
          <a:lstStyle/>
          <a:p>
            <a:r>
              <a:rPr lang="fr-FR"/>
              <a:t>Mai 2025</a:t>
            </a:r>
            <a:endParaRPr lang="fr-FR" dirty="0"/>
          </a:p>
        </p:txBody>
      </p:sp>
      <p:sp>
        <p:nvSpPr>
          <p:cNvPr id="12" name="Espace réservé du pied de page 11">
            <a:extLst>
              <a:ext uri="{FF2B5EF4-FFF2-40B4-BE49-F238E27FC236}">
                <a16:creationId xmlns:a16="http://schemas.microsoft.com/office/drawing/2014/main" id="{C7BCD7BB-82F6-34FE-A8C9-A212E1E1FCF3}"/>
              </a:ext>
            </a:extLst>
          </p:cNvPr>
          <p:cNvSpPr>
            <a:spLocks noGrp="1"/>
          </p:cNvSpPr>
          <p:nvPr>
            <p:ph type="ftr" sz="quarter" idx="11"/>
          </p:nvPr>
        </p:nvSpPr>
        <p:spPr/>
        <p:txBody>
          <a:bodyPr/>
          <a:lstStyle/>
          <a:p>
            <a:pPr algn="l"/>
            <a:r>
              <a:rPr lang="fr-FR"/>
              <a:t>CLI CAT - Bilan 2024</a:t>
            </a:r>
            <a:endParaRPr lang="fr-FR" dirty="0"/>
          </a:p>
        </p:txBody>
      </p:sp>
      <p:sp>
        <p:nvSpPr>
          <p:cNvPr id="13" name="Espace réservé du numéro de diapositive 12">
            <a:extLst>
              <a:ext uri="{FF2B5EF4-FFF2-40B4-BE49-F238E27FC236}">
                <a16:creationId xmlns:a16="http://schemas.microsoft.com/office/drawing/2014/main" id="{459099F2-3B59-95A2-F75D-C38A1DF1F41F}"/>
              </a:ext>
            </a:extLst>
          </p:cNvPr>
          <p:cNvSpPr>
            <a:spLocks noGrp="1"/>
          </p:cNvSpPr>
          <p:nvPr>
            <p:ph type="sldNum" sz="quarter" idx="12"/>
          </p:nvPr>
        </p:nvSpPr>
        <p:spPr/>
        <p:txBody>
          <a:bodyPr/>
          <a:lstStyle/>
          <a:p>
            <a:fld id="{963E9002-E6CB-4983-8B51-5C3EA949C333}" type="slidenum">
              <a:rPr lang="fr-FR" smtClean="0"/>
              <a:pPr/>
              <a:t>‹N°›</a:t>
            </a:fld>
            <a:endParaRPr lang="fr-FR" dirty="0"/>
          </a:p>
        </p:txBody>
      </p:sp>
      <p:sp>
        <p:nvSpPr>
          <p:cNvPr id="17" name="Rectangle 16">
            <a:extLst>
              <a:ext uri="{FF2B5EF4-FFF2-40B4-BE49-F238E27FC236}">
                <a16:creationId xmlns:a16="http://schemas.microsoft.com/office/drawing/2014/main" id="{D3476722-E9C7-470B-AC4D-66B903A3F147}"/>
              </a:ext>
            </a:extLst>
          </p:cNvPr>
          <p:cNvSpPr/>
          <p:nvPr userDrawn="1"/>
        </p:nvSpPr>
        <p:spPr>
          <a:xfrm>
            <a:off x="6096000" y="-1662793"/>
            <a:ext cx="6102350" cy="164898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Rectangle 17">
            <a:extLst>
              <a:ext uri="{FF2B5EF4-FFF2-40B4-BE49-F238E27FC236}">
                <a16:creationId xmlns:a16="http://schemas.microsoft.com/office/drawing/2014/main" id="{0CAC53F2-8C82-4DA5-8055-B51F2A896B53}"/>
              </a:ext>
            </a:extLst>
          </p:cNvPr>
          <p:cNvSpPr/>
          <p:nvPr userDrawn="1"/>
        </p:nvSpPr>
        <p:spPr>
          <a:xfrm>
            <a:off x="5696085" y="6858000"/>
            <a:ext cx="8094143" cy="164898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Rectangle 19">
            <a:extLst>
              <a:ext uri="{FF2B5EF4-FFF2-40B4-BE49-F238E27FC236}">
                <a16:creationId xmlns:a16="http://schemas.microsoft.com/office/drawing/2014/main" id="{A6796155-EB59-4CB6-A9AD-3D954D609B21}"/>
              </a:ext>
            </a:extLst>
          </p:cNvPr>
          <p:cNvSpPr/>
          <p:nvPr userDrawn="1"/>
        </p:nvSpPr>
        <p:spPr>
          <a:xfrm>
            <a:off x="12198350" y="0"/>
            <a:ext cx="1591878" cy="685800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80DEC7FE-F935-4FFE-AA15-2CFAF106CA40}"/>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8545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de section / orange">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3A3D7B77-27AD-4508-997F-7DE4D5F75EF9}"/>
              </a:ext>
            </a:extLst>
          </p:cNvPr>
          <p:cNvGrpSpPr/>
          <p:nvPr userDrawn="1"/>
        </p:nvGrpSpPr>
        <p:grpSpPr>
          <a:xfrm>
            <a:off x="-385569" y="-623920"/>
            <a:ext cx="12569519" cy="7481920"/>
            <a:chOff x="-385569" y="-623920"/>
            <a:chExt cx="12569519" cy="7481920"/>
          </a:xfrm>
        </p:grpSpPr>
        <p:sp>
          <p:nvSpPr>
            <p:cNvPr id="12" name="Rectangle 11">
              <a:extLst>
                <a:ext uri="{FF2B5EF4-FFF2-40B4-BE49-F238E27FC236}">
                  <a16:creationId xmlns:a16="http://schemas.microsoft.com/office/drawing/2014/main" id="{A155C174-1195-4F23-9C76-9B5627A031ED}"/>
                </a:ext>
              </a:extLst>
            </p:cNvPr>
            <p:cNvSpPr/>
            <p:nvPr userDrawn="1"/>
          </p:nvSpPr>
          <p:spPr>
            <a:xfrm>
              <a:off x="-8050" y="0"/>
              <a:ext cx="12192000" cy="6858000"/>
            </a:xfrm>
            <a:prstGeom prst="rect">
              <a:avLst/>
            </a:prstGeom>
            <a:solidFill>
              <a:srgbClr val="FF73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Ellipse 4">
              <a:extLst>
                <a:ext uri="{FF2B5EF4-FFF2-40B4-BE49-F238E27FC236}">
                  <a16:creationId xmlns:a16="http://schemas.microsoft.com/office/drawing/2014/main" id="{0BFD6B91-D38F-4ED0-9E21-77B5883A217A}"/>
                </a:ext>
              </a:extLst>
            </p:cNvPr>
            <p:cNvSpPr/>
            <p:nvPr/>
          </p:nvSpPr>
          <p:spPr>
            <a:xfrm>
              <a:off x="3948056" y="-623920"/>
              <a:ext cx="3388659" cy="676849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FFE6BE">
                    <a:alpha val="20000"/>
                  </a:srgbClr>
                </a:gs>
                <a:gs pos="80000">
                  <a:srgbClr val="FFE6BE">
                    <a:alpha val="4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4" name="Graphique 13">
              <a:extLst>
                <a:ext uri="{FF2B5EF4-FFF2-40B4-BE49-F238E27FC236}">
                  <a16:creationId xmlns:a16="http://schemas.microsoft.com/office/drawing/2014/main" id="{9F7D2914-B50C-4BED-BE2C-8A97D5BCD50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46879" y="6288893"/>
              <a:ext cx="837248" cy="453600"/>
            </a:xfrm>
            <a:prstGeom prst="rect">
              <a:avLst/>
            </a:prstGeom>
          </p:spPr>
        </p:pic>
        <p:sp>
          <p:nvSpPr>
            <p:cNvPr id="15" name="Ellipse 4">
              <a:extLst>
                <a:ext uri="{FF2B5EF4-FFF2-40B4-BE49-F238E27FC236}">
                  <a16:creationId xmlns:a16="http://schemas.microsoft.com/office/drawing/2014/main" id="{CE1259DB-C09A-4D93-ACB9-23720556B8E8}"/>
                </a:ext>
              </a:extLst>
            </p:cNvPr>
            <p:cNvSpPr/>
            <p:nvPr/>
          </p:nvSpPr>
          <p:spPr>
            <a:xfrm>
              <a:off x="1765349" y="-623920"/>
              <a:ext cx="3388659" cy="676849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FFE6BE">
                    <a:alpha val="20000"/>
                  </a:srgbClr>
                </a:gs>
                <a:gs pos="80000">
                  <a:srgbClr val="FFE6BE">
                    <a:alpha val="4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llipse 4">
              <a:extLst>
                <a:ext uri="{FF2B5EF4-FFF2-40B4-BE49-F238E27FC236}">
                  <a16:creationId xmlns:a16="http://schemas.microsoft.com/office/drawing/2014/main" id="{F915509F-6EF1-45F9-AAB8-F693D4726B5D}"/>
                </a:ext>
              </a:extLst>
            </p:cNvPr>
            <p:cNvSpPr/>
            <p:nvPr/>
          </p:nvSpPr>
          <p:spPr>
            <a:xfrm>
              <a:off x="-385569" y="-623920"/>
              <a:ext cx="3388659" cy="676849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FFE6BE">
                    <a:alpha val="20000"/>
                  </a:srgbClr>
                </a:gs>
                <a:gs pos="80000">
                  <a:srgbClr val="FFE6BE">
                    <a:alpha val="4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 name="Titre 1">
            <a:extLst>
              <a:ext uri="{FF2B5EF4-FFF2-40B4-BE49-F238E27FC236}">
                <a16:creationId xmlns:a16="http://schemas.microsoft.com/office/drawing/2014/main" id="{E768505C-9D07-E2BA-5E67-052690AEDB31}"/>
              </a:ext>
            </a:extLst>
          </p:cNvPr>
          <p:cNvSpPr>
            <a:spLocks noGrp="1"/>
          </p:cNvSpPr>
          <p:nvPr>
            <p:ph type="title"/>
          </p:nvPr>
        </p:nvSpPr>
        <p:spPr>
          <a:xfrm>
            <a:off x="7010400" y="4344035"/>
            <a:ext cx="4881563" cy="1990725"/>
          </a:xfrm>
        </p:spPr>
        <p:txBody>
          <a:bodyPr tIns="0" anchor="t">
            <a:normAutofit/>
          </a:bodyPr>
          <a:lstStyle>
            <a:lvl1pPr algn="r">
              <a:defRPr sz="2400" u="none">
                <a:solidFill>
                  <a:srgbClr val="FFE6BE"/>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9F2BD962-C3DA-DBD4-0BF6-2D6C25E8F329}"/>
              </a:ext>
            </a:extLst>
          </p:cNvPr>
          <p:cNvSpPr>
            <a:spLocks noGrp="1"/>
          </p:cNvSpPr>
          <p:nvPr>
            <p:ph type="body" idx="1" hasCustomPrompt="1"/>
          </p:nvPr>
        </p:nvSpPr>
        <p:spPr>
          <a:xfrm>
            <a:off x="8484508" y="1813561"/>
            <a:ext cx="3407455" cy="2508250"/>
          </a:xfrm>
        </p:spPr>
        <p:txBody>
          <a:bodyPr bIns="0" anchor="b">
            <a:normAutofit/>
          </a:bodyPr>
          <a:lstStyle>
            <a:lvl1pPr marL="0" indent="0" algn="r">
              <a:buNone/>
              <a:defRPr sz="13800" b="0">
                <a:solidFill>
                  <a:srgbClr val="FFE6BE"/>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00</a:t>
            </a:r>
          </a:p>
        </p:txBody>
      </p:sp>
      <p:sp>
        <p:nvSpPr>
          <p:cNvPr id="7" name="ZoneTexte 6">
            <a:extLst>
              <a:ext uri="{FF2B5EF4-FFF2-40B4-BE49-F238E27FC236}">
                <a16:creationId xmlns:a16="http://schemas.microsoft.com/office/drawing/2014/main" id="{E3990F81-943E-8772-8E7E-5B7D728D364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Titre de section / orange</a:t>
            </a:r>
          </a:p>
        </p:txBody>
      </p:sp>
      <p:sp>
        <p:nvSpPr>
          <p:cNvPr id="8" name="Espace réservé de la date 7">
            <a:extLst>
              <a:ext uri="{FF2B5EF4-FFF2-40B4-BE49-F238E27FC236}">
                <a16:creationId xmlns:a16="http://schemas.microsoft.com/office/drawing/2014/main" id="{34DE0B3F-7C66-ACD6-E8EA-FD0A70CBE354}"/>
              </a:ext>
            </a:extLst>
          </p:cNvPr>
          <p:cNvSpPr>
            <a:spLocks noGrp="1"/>
          </p:cNvSpPr>
          <p:nvPr>
            <p:ph type="dt" sz="half" idx="10"/>
          </p:nvPr>
        </p:nvSpPr>
        <p:spPr/>
        <p:txBody>
          <a:bodyPr/>
          <a:lstStyle>
            <a:lvl1pPr>
              <a:defRPr>
                <a:solidFill>
                  <a:srgbClr val="FFE6BE"/>
                </a:solidFill>
              </a:defRPr>
            </a:lvl1pPr>
          </a:lstStyle>
          <a:p>
            <a:r>
              <a:rPr lang="fr-FR"/>
              <a:t>Mai 2025</a:t>
            </a:r>
            <a:endParaRPr lang="fr-FR" dirty="0"/>
          </a:p>
        </p:txBody>
      </p:sp>
      <p:sp>
        <p:nvSpPr>
          <p:cNvPr id="9" name="Espace réservé du pied de page 8">
            <a:extLst>
              <a:ext uri="{FF2B5EF4-FFF2-40B4-BE49-F238E27FC236}">
                <a16:creationId xmlns:a16="http://schemas.microsoft.com/office/drawing/2014/main" id="{21D34729-2511-E209-EA8A-77FE7A2CF017}"/>
              </a:ext>
            </a:extLst>
          </p:cNvPr>
          <p:cNvSpPr>
            <a:spLocks noGrp="1"/>
          </p:cNvSpPr>
          <p:nvPr>
            <p:ph type="ftr" sz="quarter" idx="11"/>
          </p:nvPr>
        </p:nvSpPr>
        <p:spPr/>
        <p:txBody>
          <a:bodyPr/>
          <a:lstStyle>
            <a:lvl1pPr>
              <a:defRPr>
                <a:solidFill>
                  <a:srgbClr val="FFE6BE"/>
                </a:solidFill>
              </a:defRPr>
            </a:lvl1pPr>
          </a:lstStyle>
          <a:p>
            <a:pPr algn="l"/>
            <a:r>
              <a:rPr lang="fr-FR"/>
              <a:t>CLI CAT - Bilan 2024</a:t>
            </a:r>
            <a:endParaRPr lang="fr-FR" dirty="0"/>
          </a:p>
        </p:txBody>
      </p:sp>
      <p:sp>
        <p:nvSpPr>
          <p:cNvPr id="10" name="Espace réservé du numéro de diapositive 9">
            <a:extLst>
              <a:ext uri="{FF2B5EF4-FFF2-40B4-BE49-F238E27FC236}">
                <a16:creationId xmlns:a16="http://schemas.microsoft.com/office/drawing/2014/main" id="{7FC75202-5109-7898-C139-6A1041C588E3}"/>
              </a:ext>
            </a:extLst>
          </p:cNvPr>
          <p:cNvSpPr>
            <a:spLocks noGrp="1"/>
          </p:cNvSpPr>
          <p:nvPr>
            <p:ph type="sldNum" sz="quarter" idx="12"/>
          </p:nvPr>
        </p:nvSpPr>
        <p:spPr/>
        <p:txBody>
          <a:bodyPr/>
          <a:lstStyle>
            <a:lvl1pPr>
              <a:defRPr>
                <a:solidFill>
                  <a:srgbClr val="FFE6BE"/>
                </a:solidFill>
              </a:defRPr>
            </a:lvl1pPr>
          </a:lstStyle>
          <a:p>
            <a:fld id="{963E9002-E6CB-4983-8B51-5C3EA949C333}" type="slidenum">
              <a:rPr lang="fr-FR" smtClean="0"/>
              <a:pPr/>
              <a:t>‹N°›</a:t>
            </a:fld>
            <a:endParaRPr lang="fr-FR" dirty="0"/>
          </a:p>
        </p:txBody>
      </p:sp>
      <p:sp>
        <p:nvSpPr>
          <p:cNvPr id="17" name="Rectangle 16">
            <a:extLst>
              <a:ext uri="{FF2B5EF4-FFF2-40B4-BE49-F238E27FC236}">
                <a16:creationId xmlns:a16="http://schemas.microsoft.com/office/drawing/2014/main" id="{3E3C8145-EFC3-49F0-AE6C-522458152F22}"/>
              </a:ext>
            </a:extLst>
          </p:cNvPr>
          <p:cNvSpPr/>
          <p:nvPr userDrawn="1"/>
        </p:nvSpPr>
        <p:spPr>
          <a:xfrm>
            <a:off x="-1567543" y="-1662793"/>
            <a:ext cx="7663543" cy="164898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Rectangle 18">
            <a:extLst>
              <a:ext uri="{FF2B5EF4-FFF2-40B4-BE49-F238E27FC236}">
                <a16:creationId xmlns:a16="http://schemas.microsoft.com/office/drawing/2014/main" id="{68DB07F9-22AE-4069-87B4-87011D8E3F20}"/>
              </a:ext>
            </a:extLst>
          </p:cNvPr>
          <p:cNvSpPr/>
          <p:nvPr userDrawn="1"/>
        </p:nvSpPr>
        <p:spPr>
          <a:xfrm>
            <a:off x="-1599928" y="-20160"/>
            <a:ext cx="1591878" cy="6309054"/>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8" name="Connecteur droit 17">
            <a:extLst>
              <a:ext uri="{FF2B5EF4-FFF2-40B4-BE49-F238E27FC236}">
                <a16:creationId xmlns:a16="http://schemas.microsoft.com/office/drawing/2014/main" id="{964DE0E5-1FB6-476E-B938-65C8A224870C}"/>
              </a:ext>
            </a:extLst>
          </p:cNvPr>
          <p:cNvCxnSpPr>
            <a:cxnSpLocks/>
          </p:cNvCxnSpPr>
          <p:nvPr userDrawn="1"/>
        </p:nvCxnSpPr>
        <p:spPr>
          <a:xfrm>
            <a:off x="1373506" y="6441123"/>
            <a:ext cx="10433154" cy="0"/>
          </a:xfrm>
          <a:prstGeom prst="line">
            <a:avLst/>
          </a:prstGeom>
          <a:ln>
            <a:solidFill>
              <a:srgbClr val="FFE6B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0941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Titre de section / orange léger">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68505C-9D07-E2BA-5E67-052690AEDB31}"/>
              </a:ext>
            </a:extLst>
          </p:cNvPr>
          <p:cNvSpPr>
            <a:spLocks noGrp="1"/>
          </p:cNvSpPr>
          <p:nvPr>
            <p:ph type="title"/>
          </p:nvPr>
        </p:nvSpPr>
        <p:spPr>
          <a:xfrm>
            <a:off x="7018020" y="4344035"/>
            <a:ext cx="4873943" cy="1990725"/>
          </a:xfrm>
        </p:spPr>
        <p:txBody>
          <a:bodyPr tIns="0" anchor="t">
            <a:normAutofit/>
          </a:bodyPr>
          <a:lstStyle>
            <a:lvl1pPr algn="r">
              <a:defRPr sz="2400" u="none">
                <a:solidFill>
                  <a:schemeClr val="accent4"/>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9F2BD962-C3DA-DBD4-0BF6-2D6C25E8F329}"/>
              </a:ext>
            </a:extLst>
          </p:cNvPr>
          <p:cNvSpPr>
            <a:spLocks noGrp="1"/>
          </p:cNvSpPr>
          <p:nvPr>
            <p:ph type="body" idx="1" hasCustomPrompt="1"/>
          </p:nvPr>
        </p:nvSpPr>
        <p:spPr>
          <a:xfrm>
            <a:off x="8484508" y="1813561"/>
            <a:ext cx="3407455" cy="2508250"/>
          </a:xfrm>
        </p:spPr>
        <p:txBody>
          <a:bodyPr bIns="0" anchor="b">
            <a:normAutofit/>
          </a:bodyPr>
          <a:lstStyle>
            <a:lvl1pPr marL="0" indent="0" algn="r">
              <a:buNone/>
              <a:defRPr sz="13800" b="0">
                <a:solidFill>
                  <a:schemeClr val="accent4"/>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00</a:t>
            </a:r>
          </a:p>
        </p:txBody>
      </p:sp>
      <p:sp>
        <p:nvSpPr>
          <p:cNvPr id="7" name="ZoneTexte 6">
            <a:extLst>
              <a:ext uri="{FF2B5EF4-FFF2-40B4-BE49-F238E27FC236}">
                <a16:creationId xmlns:a16="http://schemas.microsoft.com/office/drawing/2014/main" id="{E3990F81-943E-8772-8E7E-5B7D728D364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Titre de section / orange léger</a:t>
            </a:r>
          </a:p>
        </p:txBody>
      </p:sp>
      <p:sp>
        <p:nvSpPr>
          <p:cNvPr id="9" name="Espace réservé de la date 8">
            <a:extLst>
              <a:ext uri="{FF2B5EF4-FFF2-40B4-BE49-F238E27FC236}">
                <a16:creationId xmlns:a16="http://schemas.microsoft.com/office/drawing/2014/main" id="{18277B13-27A5-C03D-3259-683AB9F5B887}"/>
              </a:ext>
            </a:extLst>
          </p:cNvPr>
          <p:cNvSpPr>
            <a:spLocks noGrp="1"/>
          </p:cNvSpPr>
          <p:nvPr>
            <p:ph type="dt" sz="half" idx="10"/>
          </p:nvPr>
        </p:nvSpPr>
        <p:spPr/>
        <p:txBody>
          <a:bodyPr/>
          <a:lstStyle/>
          <a:p>
            <a:r>
              <a:rPr lang="fr-FR"/>
              <a:t>Mai 2025</a:t>
            </a:r>
            <a:endParaRPr lang="fr-FR" dirty="0"/>
          </a:p>
        </p:txBody>
      </p:sp>
      <p:sp>
        <p:nvSpPr>
          <p:cNvPr id="10" name="Espace réservé du pied de page 9">
            <a:extLst>
              <a:ext uri="{FF2B5EF4-FFF2-40B4-BE49-F238E27FC236}">
                <a16:creationId xmlns:a16="http://schemas.microsoft.com/office/drawing/2014/main" id="{AC8115B6-C5F8-4D71-A12C-0BF3EE1904E7}"/>
              </a:ext>
            </a:extLst>
          </p:cNvPr>
          <p:cNvSpPr>
            <a:spLocks noGrp="1"/>
          </p:cNvSpPr>
          <p:nvPr>
            <p:ph type="ftr" sz="quarter" idx="11"/>
          </p:nvPr>
        </p:nvSpPr>
        <p:spPr/>
        <p:txBody>
          <a:bodyPr/>
          <a:lstStyle/>
          <a:p>
            <a:pPr algn="l"/>
            <a:r>
              <a:rPr lang="fr-FR"/>
              <a:t>CLI CAT - Bilan 2024</a:t>
            </a:r>
            <a:endParaRPr lang="fr-FR" dirty="0"/>
          </a:p>
        </p:txBody>
      </p:sp>
      <p:sp>
        <p:nvSpPr>
          <p:cNvPr id="12" name="Espace réservé du numéro de diapositive 11">
            <a:extLst>
              <a:ext uri="{FF2B5EF4-FFF2-40B4-BE49-F238E27FC236}">
                <a16:creationId xmlns:a16="http://schemas.microsoft.com/office/drawing/2014/main" id="{0359FDEF-1075-ED0A-50AB-EFD7CFC8A9BF}"/>
              </a:ext>
            </a:extLst>
          </p:cNvPr>
          <p:cNvSpPr>
            <a:spLocks noGrp="1"/>
          </p:cNvSpPr>
          <p:nvPr>
            <p:ph type="sldNum" sz="quarter" idx="12"/>
          </p:nvPr>
        </p:nvSpPr>
        <p:spPr/>
        <p:txBody>
          <a:bodyPr/>
          <a:lstStyle/>
          <a:p>
            <a:fld id="{963E9002-E6CB-4983-8B51-5C3EA949C333}" type="slidenum">
              <a:rPr lang="fr-FR" smtClean="0"/>
              <a:pPr/>
              <a:t>‹N°›</a:t>
            </a:fld>
            <a:endParaRPr lang="fr-FR" dirty="0"/>
          </a:p>
        </p:txBody>
      </p:sp>
      <p:sp>
        <p:nvSpPr>
          <p:cNvPr id="15" name="Ellipse 4">
            <a:extLst>
              <a:ext uri="{FF2B5EF4-FFF2-40B4-BE49-F238E27FC236}">
                <a16:creationId xmlns:a16="http://schemas.microsoft.com/office/drawing/2014/main" id="{C89D9976-949A-42EB-859D-E80B4CC10A95}"/>
              </a:ext>
            </a:extLst>
          </p:cNvPr>
          <p:cNvSpPr/>
          <p:nvPr userDrawn="1"/>
        </p:nvSpPr>
        <p:spPr>
          <a:xfrm>
            <a:off x="3948056" y="-623920"/>
            <a:ext cx="3388659" cy="676849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FF735F">
                  <a:alpha val="20000"/>
                </a:srgbClr>
              </a:gs>
              <a:gs pos="80000">
                <a:srgbClr val="FF735F">
                  <a:alpha val="4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llipse 4">
            <a:extLst>
              <a:ext uri="{FF2B5EF4-FFF2-40B4-BE49-F238E27FC236}">
                <a16:creationId xmlns:a16="http://schemas.microsoft.com/office/drawing/2014/main" id="{CC2B5E55-9B96-4B32-A1EE-10B5F4F5DA4D}"/>
              </a:ext>
            </a:extLst>
          </p:cNvPr>
          <p:cNvSpPr/>
          <p:nvPr userDrawn="1"/>
        </p:nvSpPr>
        <p:spPr>
          <a:xfrm>
            <a:off x="1765349" y="-623920"/>
            <a:ext cx="3388659" cy="676849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FF735F">
                  <a:alpha val="20000"/>
                </a:srgbClr>
              </a:gs>
              <a:gs pos="80000">
                <a:srgbClr val="FF735F">
                  <a:alpha val="4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Ellipse 4">
            <a:extLst>
              <a:ext uri="{FF2B5EF4-FFF2-40B4-BE49-F238E27FC236}">
                <a16:creationId xmlns:a16="http://schemas.microsoft.com/office/drawing/2014/main" id="{4304B1BE-B040-428D-BC18-2E34F6E82E71}"/>
              </a:ext>
            </a:extLst>
          </p:cNvPr>
          <p:cNvSpPr/>
          <p:nvPr userDrawn="1"/>
        </p:nvSpPr>
        <p:spPr>
          <a:xfrm>
            <a:off x="-385569" y="-623920"/>
            <a:ext cx="3388659" cy="676849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FF735F">
                  <a:alpha val="20000"/>
                </a:srgbClr>
              </a:gs>
              <a:gs pos="80000">
                <a:srgbClr val="FF735F">
                  <a:alpha val="4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CF7E136B-58DD-4E47-936D-12355A226BA9}"/>
              </a:ext>
            </a:extLst>
          </p:cNvPr>
          <p:cNvSpPr/>
          <p:nvPr userDrawn="1"/>
        </p:nvSpPr>
        <p:spPr>
          <a:xfrm>
            <a:off x="-607192" y="-1662793"/>
            <a:ext cx="6703192" cy="164898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Rectangle 17">
            <a:extLst>
              <a:ext uri="{FF2B5EF4-FFF2-40B4-BE49-F238E27FC236}">
                <a16:creationId xmlns:a16="http://schemas.microsoft.com/office/drawing/2014/main" id="{E0B954AD-206C-4152-B630-B00798AA4F40}"/>
              </a:ext>
            </a:extLst>
          </p:cNvPr>
          <p:cNvSpPr/>
          <p:nvPr userDrawn="1"/>
        </p:nvSpPr>
        <p:spPr>
          <a:xfrm>
            <a:off x="-1594213" y="-20161"/>
            <a:ext cx="1591878" cy="626856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4" name="Connecteur droit 13">
            <a:extLst>
              <a:ext uri="{FF2B5EF4-FFF2-40B4-BE49-F238E27FC236}">
                <a16:creationId xmlns:a16="http://schemas.microsoft.com/office/drawing/2014/main" id="{BD763B6C-E7D6-46D1-885B-9B8BDFBAEEFE}"/>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2267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pic>
        <p:nvPicPr>
          <p:cNvPr id="8" name="Image 7" hidden="1">
            <a:extLst>
              <a:ext uri="{FF2B5EF4-FFF2-40B4-BE49-F238E27FC236}">
                <a16:creationId xmlns:a16="http://schemas.microsoft.com/office/drawing/2014/main" id="{BE51FE69-4C0C-6AC8-1192-B4228D478D92}"/>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ce réservé du contenu 2">
            <a:extLst>
              <a:ext uri="{FF2B5EF4-FFF2-40B4-BE49-F238E27FC236}">
                <a16:creationId xmlns:a16="http://schemas.microsoft.com/office/drawing/2014/main" id="{28F445ED-6B20-7F3A-D030-EF341BB0C025}"/>
              </a:ext>
            </a:extLst>
          </p:cNvPr>
          <p:cNvSpPr>
            <a:spLocks noGrp="1"/>
          </p:cNvSpPr>
          <p:nvPr>
            <p:ph idx="1" hasCustomPrompt="1"/>
          </p:nvPr>
        </p:nvSpPr>
        <p:spPr>
          <a:xfrm>
            <a:off x="1635759" y="1191578"/>
            <a:ext cx="8917493" cy="5057141"/>
          </a:xfrm>
        </p:spPr>
        <p:txBody>
          <a:bodyPr numCol="2" spcCol="1260000"/>
          <a:lstStyle>
            <a:lvl1pPr>
              <a:lnSpc>
                <a:spcPct val="80000"/>
              </a:lnSpc>
              <a:spcBef>
                <a:spcPts val="3000"/>
              </a:spcBef>
              <a:spcAft>
                <a:spcPts val="0"/>
              </a:spcAft>
              <a:defRPr sz="5400" b="0">
                <a:solidFill>
                  <a:schemeClr val="accent2"/>
                </a:solidFill>
              </a:defRPr>
            </a:lvl1pPr>
            <a:lvl2pPr defTabSz="3232150">
              <a:lnSpc>
                <a:spcPct val="100000"/>
              </a:lnSpc>
              <a:spcBef>
                <a:spcPts val="0"/>
              </a:spcBef>
              <a:spcAft>
                <a:spcPts val="600"/>
              </a:spcAft>
              <a:tabLst>
                <a:tab pos="3600000" algn="r"/>
              </a:tabLst>
              <a:defRPr sz="1400" u="none" cap="all" baseline="0">
                <a:solidFill>
                  <a:schemeClr val="accent2"/>
                </a:solidFill>
                <a:effectLst/>
                <a:latin typeface="+mj-lt"/>
              </a:defRPr>
            </a:lvl2pPr>
            <a:lvl3pPr defTabSz="3048000">
              <a:tabLst>
                <a:tab pos="3600000" algn="r"/>
              </a:tabLst>
              <a:defRPr b="1">
                <a:solidFill>
                  <a:schemeClr val="accent1"/>
                </a:solidFill>
              </a:defRPr>
            </a:lvl3pPr>
            <a:lvl4pPr>
              <a:defRPr>
                <a:solidFill>
                  <a:schemeClr val="accent1"/>
                </a:solidFill>
              </a:defRPr>
            </a:lvl4pPr>
          </a:lstStyle>
          <a:p>
            <a:pPr lvl="0"/>
            <a:r>
              <a:rPr lang="fr-FR" dirty="0"/>
              <a:t>00</a:t>
            </a:r>
          </a:p>
          <a:p>
            <a:pPr lvl="1"/>
            <a:r>
              <a:rPr lang="fr-FR" dirty="0"/>
              <a:t>Deuxième </a:t>
            </a:r>
            <a:br>
              <a:rPr lang="fr-FR" dirty="0"/>
            </a:br>
            <a:r>
              <a:rPr lang="fr-FR" dirty="0"/>
              <a:t>niveau	P.02</a:t>
            </a:r>
          </a:p>
          <a:p>
            <a:pPr lvl="2"/>
            <a:r>
              <a:rPr lang="fr-FR" dirty="0"/>
              <a:t>Troisième niveau	p.03</a:t>
            </a:r>
          </a:p>
          <a:p>
            <a:pPr lvl="2"/>
            <a:r>
              <a:rPr lang="fr-FR" dirty="0"/>
              <a:t>Quatrième niveau</a:t>
            </a:r>
          </a:p>
          <a:p>
            <a:pPr lvl="4"/>
            <a:r>
              <a:rPr lang="fr-FR" dirty="0"/>
              <a:t>Cinquième niveau</a:t>
            </a:r>
          </a:p>
        </p:txBody>
      </p:sp>
      <p:sp>
        <p:nvSpPr>
          <p:cNvPr id="17" name="ZoneTexte 16">
            <a:extLst>
              <a:ext uri="{FF2B5EF4-FFF2-40B4-BE49-F238E27FC236}">
                <a16:creationId xmlns:a16="http://schemas.microsoft.com/office/drawing/2014/main" id="{41FEA92C-9CC8-7351-399C-B816654F3F8C}"/>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Sommaire</a:t>
            </a:r>
          </a:p>
        </p:txBody>
      </p:sp>
      <p:grpSp>
        <p:nvGrpSpPr>
          <p:cNvPr id="21" name="Groupe 20">
            <a:extLst>
              <a:ext uri="{FF2B5EF4-FFF2-40B4-BE49-F238E27FC236}">
                <a16:creationId xmlns:a16="http://schemas.microsoft.com/office/drawing/2014/main" id="{21C37723-AC50-DA67-4243-40001EBC9CD6}"/>
              </a:ext>
            </a:extLst>
          </p:cNvPr>
          <p:cNvGrpSpPr/>
          <p:nvPr userDrawn="1"/>
        </p:nvGrpSpPr>
        <p:grpSpPr>
          <a:xfrm>
            <a:off x="-1544638" y="1212426"/>
            <a:ext cx="1544638" cy="5131387"/>
            <a:chOff x="-1544638" y="1357282"/>
            <a:chExt cx="1544638" cy="5131387"/>
          </a:xfrm>
        </p:grpSpPr>
        <p:grpSp>
          <p:nvGrpSpPr>
            <p:cNvPr id="10" name="Groupe 9">
              <a:extLst>
                <a:ext uri="{FF2B5EF4-FFF2-40B4-BE49-F238E27FC236}">
                  <a16:creationId xmlns:a16="http://schemas.microsoft.com/office/drawing/2014/main" id="{6389038A-0494-7ECB-C9BF-5D9D5C4EAA09}"/>
                </a:ext>
              </a:extLst>
            </p:cNvPr>
            <p:cNvGrpSpPr/>
            <p:nvPr userDrawn="1"/>
          </p:nvGrpSpPr>
          <p:grpSpPr>
            <a:xfrm>
              <a:off x="-1544638" y="1357282"/>
              <a:ext cx="1544638" cy="5131387"/>
              <a:chOff x="-1544638" y="996950"/>
              <a:chExt cx="1544638" cy="5131387"/>
            </a:xfrm>
          </p:grpSpPr>
          <p:grpSp>
            <p:nvGrpSpPr>
              <p:cNvPr id="12" name="Groupe 11">
                <a:extLst>
                  <a:ext uri="{FF2B5EF4-FFF2-40B4-BE49-F238E27FC236}">
                    <a16:creationId xmlns:a16="http://schemas.microsoft.com/office/drawing/2014/main" id="{6AC974A6-437A-00F9-7B0C-F420CEED47A8}"/>
                  </a:ext>
                </a:extLst>
              </p:cNvPr>
              <p:cNvGrpSpPr/>
              <p:nvPr userDrawn="1"/>
            </p:nvGrpSpPr>
            <p:grpSpPr>
              <a:xfrm>
                <a:off x="-1544638" y="996950"/>
                <a:ext cx="1544638" cy="5131387"/>
                <a:chOff x="-1754187" y="2562423"/>
                <a:chExt cx="1544638" cy="5131387"/>
              </a:xfrm>
              <a:solidFill>
                <a:schemeClr val="bg2">
                  <a:lumMod val="20000"/>
                  <a:lumOff val="80000"/>
                </a:schemeClr>
              </a:solidFill>
            </p:grpSpPr>
            <p:sp>
              <p:nvSpPr>
                <p:cNvPr id="14" name="ZoneTexte 13">
                  <a:extLst>
                    <a:ext uri="{FF2B5EF4-FFF2-40B4-BE49-F238E27FC236}">
                      <a16:creationId xmlns:a16="http://schemas.microsoft.com/office/drawing/2014/main" id="{F984D244-2793-B040-86F5-6DDC74F8F7DF}"/>
                    </a:ext>
                  </a:extLst>
                </p:cNvPr>
                <p:cNvSpPr txBox="1"/>
                <p:nvPr userDrawn="1"/>
              </p:nvSpPr>
              <p:spPr>
                <a:xfrm>
                  <a:off x="-1754187" y="2562423"/>
                  <a:ext cx="1440000" cy="5131387"/>
                </a:xfrm>
                <a:prstGeom prst="rect">
                  <a:avLst/>
                </a:prstGeom>
                <a:grpFill/>
              </p:spPr>
              <p:txBody>
                <a:bodyPr wrap="square" lIns="72000" tIns="72000" rIns="72000" bIns="72000" rtlCol="0">
                  <a:spAutoFit/>
                </a:bodyPr>
                <a:lstStyle/>
                <a:p>
                  <a:r>
                    <a:rPr lang="fr-FR" sz="1200" b="1" dirty="0">
                      <a:solidFill>
                        <a:schemeClr val="bg1">
                          <a:lumMod val="50000"/>
                        </a:schemeClr>
                      </a:solidFill>
                    </a:rPr>
                    <a:t>Astuce</a:t>
                  </a:r>
                </a:p>
                <a:p>
                  <a:r>
                    <a:rPr lang="fr-FR" sz="1200" dirty="0">
                      <a:solidFill>
                        <a:schemeClr val="bg1">
                          <a:lumMod val="50000"/>
                        </a:schemeClr>
                      </a:solidFill>
                    </a:rPr>
                    <a:t>Cette zone de texte permet plusieurs niveaux de texte préformatés :</a:t>
                  </a: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passer de l’un à l’autre utilisez les icônes d’augmentation ou de réduction de niveaux :</a:t>
                  </a: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mettre un N° de page faire une tabulation après le titre et ajoutez « P.00 »</a:t>
                  </a:r>
                </a:p>
              </p:txBody>
            </p:sp>
            <p:sp>
              <p:nvSpPr>
                <p:cNvPr id="15" name="Triangle isocèle 14">
                  <a:extLst>
                    <a:ext uri="{FF2B5EF4-FFF2-40B4-BE49-F238E27FC236}">
                      <a16:creationId xmlns:a16="http://schemas.microsoft.com/office/drawing/2014/main" id="{973CA577-0299-23A2-7AF4-9BFDBC003999}"/>
                    </a:ext>
                  </a:extLst>
                </p:cNvPr>
                <p:cNvSpPr/>
                <p:nvPr userDrawn="1"/>
              </p:nvSpPr>
              <p:spPr>
                <a:xfrm rot="5400000">
                  <a:off x="-457993" y="2794271"/>
                  <a:ext cx="368300" cy="128588"/>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pic>
            <p:nvPicPr>
              <p:cNvPr id="13" name="Image 12">
                <a:extLst>
                  <a:ext uri="{FF2B5EF4-FFF2-40B4-BE49-F238E27FC236}">
                    <a16:creationId xmlns:a16="http://schemas.microsoft.com/office/drawing/2014/main" id="{8105ECDB-AAD4-41A4-BDFE-2E40C59D2245}"/>
                  </a:ext>
                </a:extLst>
              </p:cNvPr>
              <p:cNvPicPr>
                <a:picLocks noChangeAspect="1"/>
              </p:cNvPicPr>
              <p:nvPr userDrawn="1"/>
            </p:nvPicPr>
            <p:blipFill>
              <a:blip r:embed="rId3"/>
              <a:stretch>
                <a:fillRect/>
              </a:stretch>
            </p:blipFill>
            <p:spPr>
              <a:xfrm>
                <a:off x="-1160463" y="4766983"/>
                <a:ext cx="542925" cy="295275"/>
              </a:xfrm>
              <a:prstGeom prst="rect">
                <a:avLst/>
              </a:prstGeom>
            </p:spPr>
          </p:pic>
        </p:grpSp>
        <p:sp>
          <p:nvSpPr>
            <p:cNvPr id="20" name="Espace réservé du contenu 2">
              <a:extLst>
                <a:ext uri="{FF2B5EF4-FFF2-40B4-BE49-F238E27FC236}">
                  <a16:creationId xmlns:a16="http://schemas.microsoft.com/office/drawing/2014/main" id="{C91B352C-99C2-642B-1317-81DC59284D71}"/>
                </a:ext>
              </a:extLst>
            </p:cNvPr>
            <p:cNvSpPr txBox="1">
              <a:spLocks/>
            </p:cNvSpPr>
            <p:nvPr userDrawn="1"/>
          </p:nvSpPr>
          <p:spPr>
            <a:xfrm>
              <a:off x="-1473929" y="2604516"/>
              <a:ext cx="1278665" cy="1370192"/>
            </a:xfrm>
            <a:prstGeom prst="rect">
              <a:avLst/>
            </a:prstGeom>
            <a:solidFill>
              <a:schemeClr val="bg1"/>
            </a:solidFill>
          </p:spPr>
          <p:txBody>
            <a:bodyPr vert="horz" lIns="91440" tIns="45720" rIns="36000" bIns="45720" numCol="1" spcCol="1260000" rtlCol="0">
              <a:normAutofit/>
            </a:bodyPr>
            <a:lstStyle>
              <a:lvl1pPr marL="0" indent="0" algn="l" defTabSz="914400" rtl="0" eaLnBrk="1" latinLnBrk="0" hangingPunct="1">
                <a:lnSpc>
                  <a:spcPct val="80000"/>
                </a:lnSpc>
                <a:spcBef>
                  <a:spcPts val="3000"/>
                </a:spcBef>
                <a:spcAft>
                  <a:spcPts val="0"/>
                </a:spcAft>
                <a:buFont typeface="Arial" panose="020B0604020202020204" pitchFamily="34" charset="0"/>
                <a:buNone/>
                <a:defRPr sz="5400" b="0" kern="1200" cap="all" baseline="0">
                  <a:solidFill>
                    <a:schemeClr val="accent2"/>
                  </a:solidFill>
                  <a:latin typeface="+mn-lt"/>
                  <a:ea typeface="+mn-ea"/>
                  <a:cs typeface="+mn-cs"/>
                </a:defRPr>
              </a:lvl1pPr>
              <a:lvl2pPr marL="0" indent="0" algn="l" defTabSz="3232150" rtl="0" eaLnBrk="1" latinLnBrk="0" hangingPunct="1">
                <a:lnSpc>
                  <a:spcPct val="100000"/>
                </a:lnSpc>
                <a:spcBef>
                  <a:spcPts val="0"/>
                </a:spcBef>
                <a:spcAft>
                  <a:spcPts val="600"/>
                </a:spcAft>
                <a:buFont typeface="Arial" panose="020B0604020202020204" pitchFamily="34" charset="0"/>
                <a:buNone/>
                <a:tabLst>
                  <a:tab pos="3600000" algn="r"/>
                </a:tabLst>
                <a:defRPr sz="1600" b="1" u="none" kern="1200" cap="all" baseline="0">
                  <a:solidFill>
                    <a:schemeClr val="accent2"/>
                  </a:solidFill>
                  <a:effectLst/>
                  <a:latin typeface="+mj-lt"/>
                  <a:ea typeface="+mn-ea"/>
                  <a:cs typeface="+mn-cs"/>
                </a:defRPr>
              </a:lvl2pPr>
              <a:lvl3pPr marL="0" indent="0" algn="l" defTabSz="3048000" rtl="0" eaLnBrk="1" latinLnBrk="0" hangingPunct="1">
                <a:lnSpc>
                  <a:spcPct val="90000"/>
                </a:lnSpc>
                <a:spcBef>
                  <a:spcPts val="600"/>
                </a:spcBef>
                <a:buFont typeface="Arial" panose="020B0604020202020204" pitchFamily="34" charset="0"/>
                <a:buNone/>
                <a:tabLst>
                  <a:tab pos="3600000" algn="r"/>
                </a:tabLst>
                <a:defRPr sz="1200" b="1" kern="1200">
                  <a:solidFill>
                    <a:schemeClr val="accent1"/>
                  </a:solidFill>
                  <a:latin typeface="+mn-lt"/>
                  <a:ea typeface="+mn-ea"/>
                  <a:cs typeface="+mn-cs"/>
                </a:defRPr>
              </a:lvl3pPr>
              <a:lvl4pPr marL="88900" indent="-88900" algn="l" defTabSz="914400" rtl="0" eaLnBrk="1" latinLnBrk="0" hangingPunct="1">
                <a:lnSpc>
                  <a:spcPct val="90000"/>
                </a:lnSpc>
                <a:spcBef>
                  <a:spcPts val="600"/>
                </a:spcBef>
                <a:buFont typeface="Arial" panose="020B0604020202020204" pitchFamily="34" charset="0"/>
                <a:buChar char="•"/>
                <a:defRPr sz="1200" kern="1200">
                  <a:solidFill>
                    <a:schemeClr val="accent1"/>
                  </a:solidFill>
                  <a:latin typeface="+mn-lt"/>
                  <a:ea typeface="+mn-ea"/>
                  <a:cs typeface="+mn-cs"/>
                </a:defRPr>
              </a:lvl4pPr>
              <a:lvl5pPr marL="179388" indent="-90488"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00</a:t>
              </a:r>
            </a:p>
            <a:p>
              <a:pPr lvl="1"/>
              <a:r>
                <a:rPr lang="fr-FR" dirty="0"/>
                <a:t>Niveau 2</a:t>
              </a:r>
            </a:p>
            <a:p>
              <a:pPr lvl="2"/>
              <a:r>
                <a:rPr lang="fr-FR" dirty="0"/>
                <a:t>Niveau 3</a:t>
              </a:r>
            </a:p>
          </p:txBody>
        </p:sp>
      </p:grpSp>
      <p:sp>
        <p:nvSpPr>
          <p:cNvPr id="7" name="Titre 6">
            <a:extLst>
              <a:ext uri="{FF2B5EF4-FFF2-40B4-BE49-F238E27FC236}">
                <a16:creationId xmlns:a16="http://schemas.microsoft.com/office/drawing/2014/main" id="{44ADB92B-4618-C703-95BA-24C9DB27A05D}"/>
              </a:ext>
            </a:extLst>
          </p:cNvPr>
          <p:cNvSpPr>
            <a:spLocks noGrp="1"/>
          </p:cNvSpPr>
          <p:nvPr>
            <p:ph type="title"/>
          </p:nvPr>
        </p:nvSpPr>
        <p:spPr/>
        <p:txBody>
          <a:bodyPr/>
          <a:lstStyle/>
          <a:p>
            <a:r>
              <a:rPr lang="fr-FR"/>
              <a:t>Modifiez le style du titre</a:t>
            </a:r>
          </a:p>
        </p:txBody>
      </p:sp>
      <p:sp>
        <p:nvSpPr>
          <p:cNvPr id="9" name="Espace réservé de la date 8">
            <a:extLst>
              <a:ext uri="{FF2B5EF4-FFF2-40B4-BE49-F238E27FC236}">
                <a16:creationId xmlns:a16="http://schemas.microsoft.com/office/drawing/2014/main" id="{334C9847-20A6-D0EC-1FE7-899CE047AFA8}"/>
              </a:ext>
            </a:extLst>
          </p:cNvPr>
          <p:cNvSpPr>
            <a:spLocks noGrp="1"/>
          </p:cNvSpPr>
          <p:nvPr>
            <p:ph type="dt" sz="half" idx="10"/>
          </p:nvPr>
        </p:nvSpPr>
        <p:spPr/>
        <p:txBody>
          <a:bodyPr/>
          <a:lstStyle/>
          <a:p>
            <a:r>
              <a:rPr lang="fr-FR"/>
              <a:t>Mai 2025</a:t>
            </a:r>
            <a:endParaRPr lang="fr-FR" dirty="0"/>
          </a:p>
        </p:txBody>
      </p:sp>
      <p:sp>
        <p:nvSpPr>
          <p:cNvPr id="11" name="Espace réservé du pied de page 10">
            <a:extLst>
              <a:ext uri="{FF2B5EF4-FFF2-40B4-BE49-F238E27FC236}">
                <a16:creationId xmlns:a16="http://schemas.microsoft.com/office/drawing/2014/main" id="{4A8358FF-1CDA-FAA6-F39C-6ECA0B970A08}"/>
              </a:ext>
            </a:extLst>
          </p:cNvPr>
          <p:cNvSpPr>
            <a:spLocks noGrp="1"/>
          </p:cNvSpPr>
          <p:nvPr>
            <p:ph type="ftr" sz="quarter" idx="11"/>
          </p:nvPr>
        </p:nvSpPr>
        <p:spPr/>
        <p:txBody>
          <a:bodyPr/>
          <a:lstStyle/>
          <a:p>
            <a:pPr algn="l"/>
            <a:r>
              <a:rPr lang="fr-FR"/>
              <a:t>CLI CAT - Bilan 2024</a:t>
            </a:r>
            <a:endParaRPr lang="fr-FR" dirty="0"/>
          </a:p>
        </p:txBody>
      </p:sp>
      <p:sp>
        <p:nvSpPr>
          <p:cNvPr id="16" name="Espace réservé du numéro de diapositive 15">
            <a:extLst>
              <a:ext uri="{FF2B5EF4-FFF2-40B4-BE49-F238E27FC236}">
                <a16:creationId xmlns:a16="http://schemas.microsoft.com/office/drawing/2014/main" id="{175FDDF4-7705-F2E3-76D5-C0AABC174C20}"/>
              </a:ext>
            </a:extLst>
          </p:cNvPr>
          <p:cNvSpPr>
            <a:spLocks noGrp="1"/>
          </p:cNvSpPr>
          <p:nvPr>
            <p:ph type="sldNum" sz="quarter" idx="12"/>
          </p:nvPr>
        </p:nvSpPr>
        <p:spPr/>
        <p:txBody>
          <a:bodyPr/>
          <a:lstStyle/>
          <a:p>
            <a:fld id="{963E9002-E6CB-4983-8B51-5C3EA949C333}" type="slidenum">
              <a:rPr lang="fr-FR" smtClean="0"/>
              <a:pPr/>
              <a:t>‹N°›</a:t>
            </a:fld>
            <a:endParaRPr lang="fr-FR" dirty="0"/>
          </a:p>
        </p:txBody>
      </p:sp>
      <p:cxnSp>
        <p:nvCxnSpPr>
          <p:cNvPr id="18" name="Connecteur droit 17">
            <a:extLst>
              <a:ext uri="{FF2B5EF4-FFF2-40B4-BE49-F238E27FC236}">
                <a16:creationId xmlns:a16="http://schemas.microsoft.com/office/drawing/2014/main" id="{9E9B6D4D-1BD9-45C8-8907-0934C093DFBB}"/>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0365355"/>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87D8E0-EBB2-5681-E8C3-2011B4FF11EC}"/>
              </a:ext>
            </a:extLst>
          </p:cNvPr>
          <p:cNvSpPr>
            <a:spLocks noGrp="1"/>
          </p:cNvSpPr>
          <p:nvPr>
            <p:ph type="title"/>
          </p:nvPr>
        </p:nvSpPr>
        <p:spPr/>
        <p:txBody>
          <a:bodyPr/>
          <a:lstStyle/>
          <a:p>
            <a:r>
              <a:rPr lang="fr-FR"/>
              <a:t>Modifiez le style du titre</a:t>
            </a:r>
            <a:endParaRPr lang="fr-FR" dirty="0"/>
          </a:p>
        </p:txBody>
      </p:sp>
      <p:sp>
        <p:nvSpPr>
          <p:cNvPr id="3" name="Espace réservé du contenu 2">
            <a:extLst>
              <a:ext uri="{FF2B5EF4-FFF2-40B4-BE49-F238E27FC236}">
                <a16:creationId xmlns:a16="http://schemas.microsoft.com/office/drawing/2014/main" id="{28F445ED-6B20-7F3A-D030-EF341BB0C025}"/>
              </a:ext>
            </a:extLst>
          </p:cNvPr>
          <p:cNvSpPr>
            <a:spLocks noGrp="1"/>
          </p:cNvSpPr>
          <p:nvPr>
            <p:ph idx="1"/>
          </p:nvPr>
        </p:nvSpPr>
        <p:spPr/>
        <p:txBody>
          <a:bodyPr/>
          <a:lstStyle>
            <a:lvl1pPr>
              <a:spcBef>
                <a:spcPts val="1800"/>
              </a:spcBef>
              <a:spcAft>
                <a:spcPts val="0"/>
              </a:spcAft>
              <a:defRPr/>
            </a:lvl1pPr>
            <a:lvl2pPr>
              <a:spcBef>
                <a:spcPts val="1200"/>
              </a:spcBef>
              <a:defRPr/>
            </a:lvl2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grpSp>
        <p:nvGrpSpPr>
          <p:cNvPr id="18" name="Groupe 17">
            <a:extLst>
              <a:ext uri="{FF2B5EF4-FFF2-40B4-BE49-F238E27FC236}">
                <a16:creationId xmlns:a16="http://schemas.microsoft.com/office/drawing/2014/main" id="{B846CC63-E4A8-EE42-21EF-A368A7E41B19}"/>
              </a:ext>
            </a:extLst>
          </p:cNvPr>
          <p:cNvGrpSpPr/>
          <p:nvPr userDrawn="1"/>
        </p:nvGrpSpPr>
        <p:grpSpPr>
          <a:xfrm>
            <a:off x="-1544638" y="996950"/>
            <a:ext cx="1544638" cy="4392723"/>
            <a:chOff x="-1544638" y="996950"/>
            <a:chExt cx="1544638" cy="4392723"/>
          </a:xfrm>
        </p:grpSpPr>
        <p:grpSp>
          <p:nvGrpSpPr>
            <p:cNvPr id="10" name="Groupe 9">
              <a:extLst>
                <a:ext uri="{FF2B5EF4-FFF2-40B4-BE49-F238E27FC236}">
                  <a16:creationId xmlns:a16="http://schemas.microsoft.com/office/drawing/2014/main" id="{6389038A-0494-7ECB-C9BF-5D9D5C4EAA09}"/>
                </a:ext>
              </a:extLst>
            </p:cNvPr>
            <p:cNvGrpSpPr/>
            <p:nvPr userDrawn="1"/>
          </p:nvGrpSpPr>
          <p:grpSpPr>
            <a:xfrm>
              <a:off x="-1544638" y="996950"/>
              <a:ext cx="1544638" cy="4392723"/>
              <a:chOff x="-1544638" y="996950"/>
              <a:chExt cx="1544638" cy="4392723"/>
            </a:xfrm>
          </p:grpSpPr>
          <p:grpSp>
            <p:nvGrpSpPr>
              <p:cNvPr id="12" name="Groupe 11">
                <a:extLst>
                  <a:ext uri="{FF2B5EF4-FFF2-40B4-BE49-F238E27FC236}">
                    <a16:creationId xmlns:a16="http://schemas.microsoft.com/office/drawing/2014/main" id="{6AC974A6-437A-00F9-7B0C-F420CEED47A8}"/>
                  </a:ext>
                </a:extLst>
              </p:cNvPr>
              <p:cNvGrpSpPr/>
              <p:nvPr userDrawn="1"/>
            </p:nvGrpSpPr>
            <p:grpSpPr>
              <a:xfrm>
                <a:off x="-1544638" y="996950"/>
                <a:ext cx="1544638" cy="4392723"/>
                <a:chOff x="-1754187" y="2562423"/>
                <a:chExt cx="1544638" cy="4392723"/>
              </a:xfrm>
              <a:solidFill>
                <a:schemeClr val="bg2">
                  <a:lumMod val="20000"/>
                  <a:lumOff val="80000"/>
                </a:schemeClr>
              </a:solidFill>
            </p:grpSpPr>
            <p:sp>
              <p:nvSpPr>
                <p:cNvPr id="14" name="ZoneTexte 13">
                  <a:extLst>
                    <a:ext uri="{FF2B5EF4-FFF2-40B4-BE49-F238E27FC236}">
                      <a16:creationId xmlns:a16="http://schemas.microsoft.com/office/drawing/2014/main" id="{F984D244-2793-B040-86F5-6DDC74F8F7DF}"/>
                    </a:ext>
                  </a:extLst>
                </p:cNvPr>
                <p:cNvSpPr txBox="1"/>
                <p:nvPr userDrawn="1"/>
              </p:nvSpPr>
              <p:spPr>
                <a:xfrm>
                  <a:off x="-1754187" y="2562423"/>
                  <a:ext cx="1440000" cy="4392723"/>
                </a:xfrm>
                <a:prstGeom prst="rect">
                  <a:avLst/>
                </a:prstGeom>
                <a:grpFill/>
              </p:spPr>
              <p:txBody>
                <a:bodyPr wrap="square" lIns="72000" tIns="72000" rIns="72000" bIns="72000" rtlCol="0">
                  <a:spAutoFit/>
                </a:bodyPr>
                <a:lstStyle/>
                <a:p>
                  <a:r>
                    <a:rPr lang="fr-FR" sz="1200" b="1" dirty="0">
                      <a:solidFill>
                        <a:schemeClr val="bg1">
                          <a:lumMod val="50000"/>
                        </a:schemeClr>
                      </a:solidFill>
                    </a:rPr>
                    <a:t>Astuce</a:t>
                  </a:r>
                </a:p>
                <a:p>
                  <a:r>
                    <a:rPr lang="fr-FR" sz="1200" dirty="0">
                      <a:solidFill>
                        <a:schemeClr val="bg1">
                          <a:lumMod val="50000"/>
                        </a:schemeClr>
                      </a:solidFill>
                    </a:rPr>
                    <a:t>Cette zone de texte permet plusieurs niveaux de texte préformatés :</a:t>
                  </a: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passer de l’un à l’autre utilisez les icônes d’augmentation ou de réduction de niveaux :</a:t>
                  </a:r>
                </a:p>
                <a:p>
                  <a:endParaRPr lang="fr-FR" sz="1200" dirty="0">
                    <a:solidFill>
                      <a:schemeClr val="bg1">
                        <a:lumMod val="50000"/>
                      </a:schemeClr>
                    </a:solidFill>
                  </a:endParaRPr>
                </a:p>
                <a:p>
                  <a:endParaRPr lang="fr-FR" sz="1200" dirty="0">
                    <a:solidFill>
                      <a:schemeClr val="bg1">
                        <a:lumMod val="50000"/>
                      </a:schemeClr>
                    </a:solidFill>
                  </a:endParaRPr>
                </a:p>
              </p:txBody>
            </p:sp>
            <p:sp>
              <p:nvSpPr>
                <p:cNvPr id="15" name="Triangle isocèle 14">
                  <a:extLst>
                    <a:ext uri="{FF2B5EF4-FFF2-40B4-BE49-F238E27FC236}">
                      <a16:creationId xmlns:a16="http://schemas.microsoft.com/office/drawing/2014/main" id="{973CA577-0299-23A2-7AF4-9BFDBC003999}"/>
                    </a:ext>
                  </a:extLst>
                </p:cNvPr>
                <p:cNvSpPr/>
                <p:nvPr userDrawn="1"/>
              </p:nvSpPr>
              <p:spPr>
                <a:xfrm rot="5400000">
                  <a:off x="-457993" y="2794271"/>
                  <a:ext cx="368300" cy="128588"/>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pic>
            <p:nvPicPr>
              <p:cNvPr id="13" name="Image 12">
                <a:extLst>
                  <a:ext uri="{FF2B5EF4-FFF2-40B4-BE49-F238E27FC236}">
                    <a16:creationId xmlns:a16="http://schemas.microsoft.com/office/drawing/2014/main" id="{8105ECDB-AAD4-41A4-BDFE-2E40C59D2245}"/>
                  </a:ext>
                </a:extLst>
              </p:cNvPr>
              <p:cNvPicPr>
                <a:picLocks noChangeAspect="1"/>
              </p:cNvPicPr>
              <p:nvPr userDrawn="1"/>
            </p:nvPicPr>
            <p:blipFill>
              <a:blip r:embed="rId2"/>
              <a:stretch>
                <a:fillRect/>
              </a:stretch>
            </p:blipFill>
            <p:spPr>
              <a:xfrm>
                <a:off x="-1160463" y="4766983"/>
                <a:ext cx="542925" cy="295275"/>
              </a:xfrm>
              <a:prstGeom prst="rect">
                <a:avLst/>
              </a:prstGeom>
            </p:spPr>
          </p:pic>
        </p:grpSp>
        <p:sp>
          <p:nvSpPr>
            <p:cNvPr id="16" name="Espace réservé du contenu 2">
              <a:extLst>
                <a:ext uri="{FF2B5EF4-FFF2-40B4-BE49-F238E27FC236}">
                  <a16:creationId xmlns:a16="http://schemas.microsoft.com/office/drawing/2014/main" id="{B6786FC8-6482-720F-6C5C-011DA2C4F0A7}"/>
                </a:ext>
              </a:extLst>
            </p:cNvPr>
            <p:cNvSpPr txBox="1">
              <a:spLocks/>
            </p:cNvSpPr>
            <p:nvPr userDrawn="1"/>
          </p:nvSpPr>
          <p:spPr>
            <a:xfrm>
              <a:off x="-1524145" y="2253672"/>
              <a:ext cx="1397145" cy="1394691"/>
            </a:xfrm>
            <a:prstGeom prst="rect">
              <a:avLst/>
            </a:prstGeom>
            <a:solidFill>
              <a:schemeClr val="bg1"/>
            </a:solidFill>
          </p:spPr>
          <p:txBody>
            <a:bodyPr vert="horz" lIns="91440" tIns="45720" rIns="91440" bIns="45720" rtlCol="0">
              <a:normAutofit/>
            </a:bodyPr>
            <a:lstStyle>
              <a:lvl1pPr marL="0" indent="0" algn="l" defTabSz="914400" rtl="0" eaLnBrk="1" latinLnBrk="0" hangingPunct="1">
                <a:lnSpc>
                  <a:spcPct val="90000"/>
                </a:lnSpc>
                <a:spcBef>
                  <a:spcPts val="1000"/>
                </a:spcBef>
                <a:spcAft>
                  <a:spcPts val="600"/>
                </a:spcAft>
                <a:buFont typeface="Arial" panose="020B0604020202020204" pitchFamily="34" charset="0"/>
                <a:buNone/>
                <a:defRPr sz="1400" b="1" kern="1200" cap="all" baseline="0">
                  <a:solidFill>
                    <a:schemeClr val="tx2"/>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200" b="1" kern="1200">
                  <a:solidFill>
                    <a:schemeClr val="accent2"/>
                  </a:solidFill>
                  <a:latin typeface="+mn-lt"/>
                  <a:ea typeface="+mn-ea"/>
                  <a:cs typeface="+mn-cs"/>
                </a:defRPr>
              </a:lvl2pPr>
              <a:lvl3pPr marL="0" indent="0" algn="l" defTabSz="91440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3pPr>
              <a:lvl4pPr marL="88900" indent="-8890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4pPr>
              <a:lvl5pPr marL="179388" indent="-90488"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fr-FR" dirty="0">
                  <a:solidFill>
                    <a:schemeClr val="accent2"/>
                  </a:solidFill>
                </a:rPr>
                <a:t>nveau i1</a:t>
              </a:r>
            </a:p>
            <a:p>
              <a:pPr lvl="1">
                <a:spcBef>
                  <a:spcPts val="1200"/>
                </a:spcBef>
              </a:pPr>
              <a:r>
                <a:rPr lang="fr-FR" dirty="0">
                  <a:solidFill>
                    <a:schemeClr val="accent1"/>
                  </a:solidFill>
                </a:rPr>
                <a:t>Niveau 2</a:t>
              </a:r>
            </a:p>
            <a:p>
              <a:pPr lvl="2"/>
              <a:r>
                <a:rPr lang="fr-FR" dirty="0"/>
                <a:t>Niveau 3</a:t>
              </a:r>
            </a:p>
            <a:p>
              <a:pPr marL="88900" lvl="3" indent="-88900">
                <a:buClr>
                  <a:schemeClr val="accent2"/>
                </a:buClr>
                <a:buFont typeface="Wingdings 2" panose="05020102010507070707" pitchFamily="18" charset="2"/>
                <a:buChar char="»"/>
              </a:pPr>
              <a:r>
                <a:rPr lang="fr-FR" dirty="0"/>
                <a:t>Niveau 4</a:t>
              </a:r>
            </a:p>
            <a:p>
              <a:pPr marL="179388" lvl="4" indent="-90488">
                <a:buClr>
                  <a:schemeClr val="accent2"/>
                </a:buClr>
                <a:buFont typeface="Symbol" panose="05050102010706020507" pitchFamily="18" charset="2"/>
                <a:buChar char="·"/>
              </a:pPr>
              <a:r>
                <a:rPr lang="fr-FR" dirty="0"/>
                <a:t>Niveau 5 </a:t>
              </a:r>
            </a:p>
          </p:txBody>
        </p:sp>
      </p:grpSp>
      <p:sp>
        <p:nvSpPr>
          <p:cNvPr id="17" name="ZoneTexte 16">
            <a:extLst>
              <a:ext uri="{FF2B5EF4-FFF2-40B4-BE49-F238E27FC236}">
                <a16:creationId xmlns:a16="http://schemas.microsoft.com/office/drawing/2014/main" id="{41FEA92C-9CC8-7351-399C-B816654F3F8C}"/>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Titre et contenu</a:t>
            </a:r>
          </a:p>
        </p:txBody>
      </p:sp>
      <p:sp>
        <p:nvSpPr>
          <p:cNvPr id="7" name="Espace réservé de la date 6">
            <a:extLst>
              <a:ext uri="{FF2B5EF4-FFF2-40B4-BE49-F238E27FC236}">
                <a16:creationId xmlns:a16="http://schemas.microsoft.com/office/drawing/2014/main" id="{077567A1-1008-9B84-316D-5F291ADF46FE}"/>
              </a:ext>
            </a:extLst>
          </p:cNvPr>
          <p:cNvSpPr>
            <a:spLocks noGrp="1"/>
          </p:cNvSpPr>
          <p:nvPr>
            <p:ph type="dt" sz="half" idx="10"/>
          </p:nvPr>
        </p:nvSpPr>
        <p:spPr/>
        <p:txBody>
          <a:bodyPr/>
          <a:lstStyle/>
          <a:p>
            <a:r>
              <a:rPr lang="fr-FR"/>
              <a:t>Mai 2025</a:t>
            </a:r>
            <a:endParaRPr lang="fr-FR" dirty="0"/>
          </a:p>
        </p:txBody>
      </p:sp>
      <p:sp>
        <p:nvSpPr>
          <p:cNvPr id="8" name="Espace réservé du pied de page 7">
            <a:extLst>
              <a:ext uri="{FF2B5EF4-FFF2-40B4-BE49-F238E27FC236}">
                <a16:creationId xmlns:a16="http://schemas.microsoft.com/office/drawing/2014/main" id="{A606E962-99E9-D48A-99A5-3B6954ECA736}"/>
              </a:ext>
            </a:extLst>
          </p:cNvPr>
          <p:cNvSpPr>
            <a:spLocks noGrp="1"/>
          </p:cNvSpPr>
          <p:nvPr>
            <p:ph type="ftr" sz="quarter" idx="11"/>
          </p:nvPr>
        </p:nvSpPr>
        <p:spPr/>
        <p:txBody>
          <a:bodyPr/>
          <a:lstStyle/>
          <a:p>
            <a:pPr algn="l"/>
            <a:r>
              <a:rPr lang="fr-FR"/>
              <a:t>CLI CAT - Bilan 2024</a:t>
            </a:r>
            <a:endParaRPr lang="fr-FR" dirty="0"/>
          </a:p>
        </p:txBody>
      </p:sp>
      <p:sp>
        <p:nvSpPr>
          <p:cNvPr id="9" name="Espace réservé du numéro de diapositive 8">
            <a:extLst>
              <a:ext uri="{FF2B5EF4-FFF2-40B4-BE49-F238E27FC236}">
                <a16:creationId xmlns:a16="http://schemas.microsoft.com/office/drawing/2014/main" id="{338A99CB-CD44-2A53-6119-C8319131CFD8}"/>
              </a:ext>
            </a:extLst>
          </p:cNvPr>
          <p:cNvSpPr>
            <a:spLocks noGrp="1"/>
          </p:cNvSpPr>
          <p:nvPr>
            <p:ph type="sldNum" sz="quarter" idx="12"/>
          </p:nvPr>
        </p:nvSpPr>
        <p:spPr/>
        <p:txBody>
          <a:bodyPr/>
          <a:lstStyle/>
          <a:p>
            <a:fld id="{963E9002-E6CB-4983-8B51-5C3EA949C333}" type="slidenum">
              <a:rPr lang="fr-FR" smtClean="0"/>
              <a:pPr/>
              <a:t>‹N°›</a:t>
            </a:fld>
            <a:endParaRPr lang="fr-FR" dirty="0"/>
          </a:p>
        </p:txBody>
      </p:sp>
      <p:cxnSp>
        <p:nvCxnSpPr>
          <p:cNvPr id="19" name="Connecteur droit 18">
            <a:extLst>
              <a:ext uri="{FF2B5EF4-FFF2-40B4-BE49-F238E27FC236}">
                <a16:creationId xmlns:a16="http://schemas.microsoft.com/office/drawing/2014/main" id="{49AC0E0A-B2D4-4662-AAC0-B85239E046B4}"/>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4426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09B117-1399-764B-2B53-7E757DD9AF1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42A89CF-36F3-AD48-0848-06495FBB46EC}"/>
              </a:ext>
            </a:extLst>
          </p:cNvPr>
          <p:cNvSpPr>
            <a:spLocks noGrp="1"/>
          </p:cNvSpPr>
          <p:nvPr>
            <p:ph sz="half" idx="1"/>
          </p:nvPr>
        </p:nvSpPr>
        <p:spPr>
          <a:xfrm>
            <a:off x="300038" y="1156652"/>
            <a:ext cx="5508000" cy="499014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contenu 3">
            <a:extLst>
              <a:ext uri="{FF2B5EF4-FFF2-40B4-BE49-F238E27FC236}">
                <a16:creationId xmlns:a16="http://schemas.microsoft.com/office/drawing/2014/main" id="{EDDB4592-6F76-7CE8-63C8-601B84B7FE85}"/>
              </a:ext>
            </a:extLst>
          </p:cNvPr>
          <p:cNvSpPr>
            <a:spLocks noGrp="1"/>
          </p:cNvSpPr>
          <p:nvPr>
            <p:ph sz="half" idx="2"/>
          </p:nvPr>
        </p:nvSpPr>
        <p:spPr>
          <a:xfrm>
            <a:off x="6383963" y="1156652"/>
            <a:ext cx="5508000" cy="499014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ZoneTexte 7">
            <a:extLst>
              <a:ext uri="{FF2B5EF4-FFF2-40B4-BE49-F238E27FC236}">
                <a16:creationId xmlns:a16="http://schemas.microsoft.com/office/drawing/2014/main" id="{7F05B394-29DE-4741-92A9-79BF6F62F59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Deux contenus</a:t>
            </a:r>
          </a:p>
        </p:txBody>
      </p:sp>
      <p:grpSp>
        <p:nvGrpSpPr>
          <p:cNvPr id="16" name="Groupe 15">
            <a:extLst>
              <a:ext uri="{FF2B5EF4-FFF2-40B4-BE49-F238E27FC236}">
                <a16:creationId xmlns:a16="http://schemas.microsoft.com/office/drawing/2014/main" id="{8AA20EC4-35E5-FA91-8494-CA78C51EA515}"/>
              </a:ext>
            </a:extLst>
          </p:cNvPr>
          <p:cNvGrpSpPr/>
          <p:nvPr userDrawn="1"/>
        </p:nvGrpSpPr>
        <p:grpSpPr>
          <a:xfrm>
            <a:off x="-1544638" y="996950"/>
            <a:ext cx="1544638" cy="4392723"/>
            <a:chOff x="-1544638" y="996950"/>
            <a:chExt cx="1544638" cy="4392723"/>
          </a:xfrm>
        </p:grpSpPr>
        <p:grpSp>
          <p:nvGrpSpPr>
            <p:cNvPr id="17" name="Groupe 16">
              <a:extLst>
                <a:ext uri="{FF2B5EF4-FFF2-40B4-BE49-F238E27FC236}">
                  <a16:creationId xmlns:a16="http://schemas.microsoft.com/office/drawing/2014/main" id="{42D5C6BB-B372-E9BF-A53D-0A5C60B5E0B6}"/>
                </a:ext>
              </a:extLst>
            </p:cNvPr>
            <p:cNvGrpSpPr/>
            <p:nvPr userDrawn="1"/>
          </p:nvGrpSpPr>
          <p:grpSpPr>
            <a:xfrm>
              <a:off x="-1544638" y="996950"/>
              <a:ext cx="1544638" cy="4392723"/>
              <a:chOff x="-1544638" y="996950"/>
              <a:chExt cx="1544638" cy="4392723"/>
            </a:xfrm>
          </p:grpSpPr>
          <p:grpSp>
            <p:nvGrpSpPr>
              <p:cNvPr id="19" name="Groupe 18">
                <a:extLst>
                  <a:ext uri="{FF2B5EF4-FFF2-40B4-BE49-F238E27FC236}">
                    <a16:creationId xmlns:a16="http://schemas.microsoft.com/office/drawing/2014/main" id="{925091A6-3349-44AC-54CC-0652077041B1}"/>
                  </a:ext>
                </a:extLst>
              </p:cNvPr>
              <p:cNvGrpSpPr/>
              <p:nvPr userDrawn="1"/>
            </p:nvGrpSpPr>
            <p:grpSpPr>
              <a:xfrm>
                <a:off x="-1544638" y="996950"/>
                <a:ext cx="1544638" cy="4392723"/>
                <a:chOff x="-1754187" y="2562423"/>
                <a:chExt cx="1544638" cy="4392723"/>
              </a:xfrm>
              <a:solidFill>
                <a:schemeClr val="bg2">
                  <a:lumMod val="20000"/>
                  <a:lumOff val="80000"/>
                </a:schemeClr>
              </a:solidFill>
            </p:grpSpPr>
            <p:sp>
              <p:nvSpPr>
                <p:cNvPr id="21" name="ZoneTexte 20">
                  <a:extLst>
                    <a:ext uri="{FF2B5EF4-FFF2-40B4-BE49-F238E27FC236}">
                      <a16:creationId xmlns:a16="http://schemas.microsoft.com/office/drawing/2014/main" id="{FFB27EBA-1138-5C68-C74D-A44FF9E87C11}"/>
                    </a:ext>
                  </a:extLst>
                </p:cNvPr>
                <p:cNvSpPr txBox="1"/>
                <p:nvPr userDrawn="1"/>
              </p:nvSpPr>
              <p:spPr>
                <a:xfrm>
                  <a:off x="-1754187" y="2562423"/>
                  <a:ext cx="1440000" cy="4392723"/>
                </a:xfrm>
                <a:prstGeom prst="rect">
                  <a:avLst/>
                </a:prstGeom>
                <a:grpFill/>
              </p:spPr>
              <p:txBody>
                <a:bodyPr wrap="square" lIns="72000" tIns="72000" rIns="72000" bIns="72000" rtlCol="0">
                  <a:spAutoFit/>
                </a:bodyPr>
                <a:lstStyle/>
                <a:p>
                  <a:r>
                    <a:rPr lang="fr-FR" sz="1200" b="1" dirty="0">
                      <a:solidFill>
                        <a:schemeClr val="bg1">
                          <a:lumMod val="50000"/>
                        </a:schemeClr>
                      </a:solidFill>
                    </a:rPr>
                    <a:t>Astuce</a:t>
                  </a:r>
                </a:p>
                <a:p>
                  <a:r>
                    <a:rPr lang="fr-FR" sz="1200" dirty="0">
                      <a:solidFill>
                        <a:schemeClr val="bg1">
                          <a:lumMod val="50000"/>
                        </a:schemeClr>
                      </a:solidFill>
                    </a:rPr>
                    <a:t>Cette zone de texte permet plusieurs niveaux de texte préformatés :</a:t>
                  </a: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passer de l’un à l’autre utilisez les icônes d’augmentation ou de réduction de niveaux :</a:t>
                  </a:r>
                </a:p>
                <a:p>
                  <a:endParaRPr lang="fr-FR" sz="1200" dirty="0">
                    <a:solidFill>
                      <a:schemeClr val="bg1">
                        <a:lumMod val="50000"/>
                      </a:schemeClr>
                    </a:solidFill>
                  </a:endParaRPr>
                </a:p>
                <a:p>
                  <a:endParaRPr lang="fr-FR" sz="1200" dirty="0">
                    <a:solidFill>
                      <a:schemeClr val="bg1">
                        <a:lumMod val="50000"/>
                      </a:schemeClr>
                    </a:solidFill>
                  </a:endParaRPr>
                </a:p>
              </p:txBody>
            </p:sp>
            <p:sp>
              <p:nvSpPr>
                <p:cNvPr id="22" name="Triangle isocèle 21">
                  <a:extLst>
                    <a:ext uri="{FF2B5EF4-FFF2-40B4-BE49-F238E27FC236}">
                      <a16:creationId xmlns:a16="http://schemas.microsoft.com/office/drawing/2014/main" id="{07B15B93-E4FA-0395-12E3-E54F6602332F}"/>
                    </a:ext>
                  </a:extLst>
                </p:cNvPr>
                <p:cNvSpPr/>
                <p:nvPr userDrawn="1"/>
              </p:nvSpPr>
              <p:spPr>
                <a:xfrm rot="5400000">
                  <a:off x="-457993" y="2794271"/>
                  <a:ext cx="368300" cy="128588"/>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pic>
            <p:nvPicPr>
              <p:cNvPr id="20" name="Image 19">
                <a:extLst>
                  <a:ext uri="{FF2B5EF4-FFF2-40B4-BE49-F238E27FC236}">
                    <a16:creationId xmlns:a16="http://schemas.microsoft.com/office/drawing/2014/main" id="{6055D239-213C-8206-84EE-8A92E577E930}"/>
                  </a:ext>
                </a:extLst>
              </p:cNvPr>
              <p:cNvPicPr>
                <a:picLocks noChangeAspect="1"/>
              </p:cNvPicPr>
              <p:nvPr userDrawn="1"/>
            </p:nvPicPr>
            <p:blipFill>
              <a:blip r:embed="rId2"/>
              <a:stretch>
                <a:fillRect/>
              </a:stretch>
            </p:blipFill>
            <p:spPr>
              <a:xfrm>
                <a:off x="-1160463" y="4766983"/>
                <a:ext cx="542925" cy="295275"/>
              </a:xfrm>
              <a:prstGeom prst="rect">
                <a:avLst/>
              </a:prstGeom>
            </p:spPr>
          </p:pic>
        </p:grpSp>
        <p:sp>
          <p:nvSpPr>
            <p:cNvPr id="18" name="Espace réservé du contenu 2">
              <a:extLst>
                <a:ext uri="{FF2B5EF4-FFF2-40B4-BE49-F238E27FC236}">
                  <a16:creationId xmlns:a16="http://schemas.microsoft.com/office/drawing/2014/main" id="{43D65C68-7DE5-9CD3-6015-A3F8C948D350}"/>
                </a:ext>
              </a:extLst>
            </p:cNvPr>
            <p:cNvSpPr txBox="1">
              <a:spLocks/>
            </p:cNvSpPr>
            <p:nvPr userDrawn="1"/>
          </p:nvSpPr>
          <p:spPr>
            <a:xfrm>
              <a:off x="-1524145" y="2253672"/>
              <a:ext cx="1397145" cy="1394691"/>
            </a:xfrm>
            <a:prstGeom prst="rect">
              <a:avLst/>
            </a:prstGeom>
            <a:solidFill>
              <a:schemeClr val="bg1"/>
            </a:solidFill>
          </p:spPr>
          <p:txBody>
            <a:bodyPr vert="horz" lIns="91440" tIns="45720" rIns="91440" bIns="45720" rtlCol="0">
              <a:normAutofit/>
            </a:bodyPr>
            <a:lstStyle>
              <a:lvl1pPr marL="0" indent="0" algn="l" defTabSz="914400" rtl="0" eaLnBrk="1" latinLnBrk="0" hangingPunct="1">
                <a:lnSpc>
                  <a:spcPct val="90000"/>
                </a:lnSpc>
                <a:spcBef>
                  <a:spcPts val="1000"/>
                </a:spcBef>
                <a:spcAft>
                  <a:spcPts val="600"/>
                </a:spcAft>
                <a:buFont typeface="Arial" panose="020B0604020202020204" pitchFamily="34" charset="0"/>
                <a:buNone/>
                <a:defRPr sz="1400" b="1" kern="1200" cap="all" baseline="0">
                  <a:solidFill>
                    <a:schemeClr val="tx2"/>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200" b="1" kern="1200">
                  <a:solidFill>
                    <a:schemeClr val="accent2"/>
                  </a:solidFill>
                  <a:latin typeface="+mn-lt"/>
                  <a:ea typeface="+mn-ea"/>
                  <a:cs typeface="+mn-cs"/>
                </a:defRPr>
              </a:lvl2pPr>
              <a:lvl3pPr marL="0" indent="0" algn="l" defTabSz="91440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3pPr>
              <a:lvl4pPr marL="88900" indent="-8890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4pPr>
              <a:lvl5pPr marL="179388" indent="-90488"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fr-FR" dirty="0">
                  <a:solidFill>
                    <a:schemeClr val="accent2"/>
                  </a:solidFill>
                </a:rPr>
                <a:t>niveau 1</a:t>
              </a:r>
            </a:p>
            <a:p>
              <a:pPr lvl="1">
                <a:spcBef>
                  <a:spcPts val="1200"/>
                </a:spcBef>
              </a:pPr>
              <a:r>
                <a:rPr lang="fr-FR" dirty="0">
                  <a:solidFill>
                    <a:schemeClr val="accent1"/>
                  </a:solidFill>
                </a:rPr>
                <a:t>Niveau 2</a:t>
              </a:r>
            </a:p>
            <a:p>
              <a:pPr lvl="2"/>
              <a:r>
                <a:rPr lang="fr-FR" dirty="0"/>
                <a:t>Niveau 3</a:t>
              </a:r>
            </a:p>
            <a:p>
              <a:pPr marL="88900" lvl="3" indent="-88900">
                <a:buClr>
                  <a:schemeClr val="accent2"/>
                </a:buClr>
                <a:buFont typeface="Wingdings 2" panose="05020102010507070707" pitchFamily="18" charset="2"/>
                <a:buChar char="»"/>
              </a:pPr>
              <a:r>
                <a:rPr lang="fr-FR" dirty="0"/>
                <a:t>Niveau 4</a:t>
              </a:r>
            </a:p>
            <a:p>
              <a:pPr marL="179388" lvl="4" indent="-90488">
                <a:buClr>
                  <a:schemeClr val="accent2"/>
                </a:buClr>
                <a:buFont typeface="Symbol" panose="05050102010706020507" pitchFamily="18" charset="2"/>
                <a:buChar char="·"/>
              </a:pPr>
              <a:r>
                <a:rPr lang="fr-FR" dirty="0"/>
                <a:t>Niveau 5 </a:t>
              </a:r>
            </a:p>
          </p:txBody>
        </p:sp>
      </p:grpSp>
      <p:sp>
        <p:nvSpPr>
          <p:cNvPr id="9" name="Espace réservé de la date 8">
            <a:extLst>
              <a:ext uri="{FF2B5EF4-FFF2-40B4-BE49-F238E27FC236}">
                <a16:creationId xmlns:a16="http://schemas.microsoft.com/office/drawing/2014/main" id="{2A2FAD20-A158-272A-6AE1-0B6593A6CA18}"/>
              </a:ext>
            </a:extLst>
          </p:cNvPr>
          <p:cNvSpPr>
            <a:spLocks noGrp="1"/>
          </p:cNvSpPr>
          <p:nvPr>
            <p:ph type="dt" sz="half" idx="10"/>
          </p:nvPr>
        </p:nvSpPr>
        <p:spPr/>
        <p:txBody>
          <a:bodyPr/>
          <a:lstStyle/>
          <a:p>
            <a:r>
              <a:rPr lang="fr-FR"/>
              <a:t>Mai 2025</a:t>
            </a:r>
            <a:endParaRPr lang="fr-FR" dirty="0"/>
          </a:p>
        </p:txBody>
      </p:sp>
      <p:sp>
        <p:nvSpPr>
          <p:cNvPr id="10" name="Espace réservé du pied de page 9">
            <a:extLst>
              <a:ext uri="{FF2B5EF4-FFF2-40B4-BE49-F238E27FC236}">
                <a16:creationId xmlns:a16="http://schemas.microsoft.com/office/drawing/2014/main" id="{212537E4-8A7D-E22D-D3F0-7B8AF01269BD}"/>
              </a:ext>
            </a:extLst>
          </p:cNvPr>
          <p:cNvSpPr>
            <a:spLocks noGrp="1"/>
          </p:cNvSpPr>
          <p:nvPr>
            <p:ph type="ftr" sz="quarter" idx="11"/>
          </p:nvPr>
        </p:nvSpPr>
        <p:spPr/>
        <p:txBody>
          <a:bodyPr/>
          <a:lstStyle/>
          <a:p>
            <a:pPr algn="l"/>
            <a:r>
              <a:rPr lang="fr-FR"/>
              <a:t>CLI CAT - Bilan 2024</a:t>
            </a:r>
            <a:endParaRPr lang="fr-FR" dirty="0"/>
          </a:p>
        </p:txBody>
      </p:sp>
      <p:sp>
        <p:nvSpPr>
          <p:cNvPr id="11" name="Espace réservé du numéro de diapositive 10">
            <a:extLst>
              <a:ext uri="{FF2B5EF4-FFF2-40B4-BE49-F238E27FC236}">
                <a16:creationId xmlns:a16="http://schemas.microsoft.com/office/drawing/2014/main" id="{EE0CEB0E-675F-1DC4-59D9-5AC090DBCC5E}"/>
              </a:ext>
            </a:extLst>
          </p:cNvPr>
          <p:cNvSpPr>
            <a:spLocks noGrp="1"/>
          </p:cNvSpPr>
          <p:nvPr>
            <p:ph type="sldNum" sz="quarter" idx="12"/>
          </p:nvPr>
        </p:nvSpPr>
        <p:spPr/>
        <p:txBody>
          <a:bodyPr/>
          <a:lstStyle/>
          <a:p>
            <a:fld id="{963E9002-E6CB-4983-8B51-5C3EA949C333}" type="slidenum">
              <a:rPr lang="fr-FR" smtClean="0"/>
              <a:pPr/>
              <a:t>‹N°›</a:t>
            </a:fld>
            <a:endParaRPr lang="fr-FR" dirty="0"/>
          </a:p>
        </p:txBody>
      </p:sp>
      <p:cxnSp>
        <p:nvCxnSpPr>
          <p:cNvPr id="23" name="Connecteur droit 22">
            <a:extLst>
              <a:ext uri="{FF2B5EF4-FFF2-40B4-BE49-F238E27FC236}">
                <a16:creationId xmlns:a16="http://schemas.microsoft.com/office/drawing/2014/main" id="{AE7FA85B-C05D-4CE3-A351-A8426067B51E}"/>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9917115"/>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pô et deux contenus / orange">
    <p:spTree>
      <p:nvGrpSpPr>
        <p:cNvPr id="1" name=""/>
        <p:cNvGrpSpPr/>
        <p:nvPr/>
      </p:nvGrpSpPr>
      <p:grpSpPr>
        <a:xfrm>
          <a:off x="0" y="0"/>
          <a:ext cx="0" cy="0"/>
          <a:chOff x="0" y="0"/>
          <a:chExt cx="0" cy="0"/>
        </a:xfrm>
      </p:grpSpPr>
      <p:sp>
        <p:nvSpPr>
          <p:cNvPr id="20" name="Ellipse 4">
            <a:extLst>
              <a:ext uri="{FF2B5EF4-FFF2-40B4-BE49-F238E27FC236}">
                <a16:creationId xmlns:a16="http://schemas.microsoft.com/office/drawing/2014/main" id="{B3B40885-1835-49FD-AEB3-484D14018BA3}"/>
              </a:ext>
            </a:extLst>
          </p:cNvPr>
          <p:cNvSpPr/>
          <p:nvPr userDrawn="1"/>
        </p:nvSpPr>
        <p:spPr>
          <a:xfrm>
            <a:off x="384174" y="1035097"/>
            <a:ext cx="830439" cy="1658715"/>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FF735F">
                  <a:alpha val="20000"/>
                </a:srgbClr>
              </a:gs>
              <a:gs pos="80000">
                <a:srgbClr val="FF735F">
                  <a:alpha val="4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a:extLst>
              <a:ext uri="{FF2B5EF4-FFF2-40B4-BE49-F238E27FC236}">
                <a16:creationId xmlns:a16="http://schemas.microsoft.com/office/drawing/2014/main" id="{B42A89CF-36F3-AD48-0848-06495FBB46EC}"/>
              </a:ext>
            </a:extLst>
          </p:cNvPr>
          <p:cNvSpPr>
            <a:spLocks noGrp="1"/>
          </p:cNvSpPr>
          <p:nvPr>
            <p:ph sz="half" idx="1"/>
          </p:nvPr>
        </p:nvSpPr>
        <p:spPr>
          <a:xfrm>
            <a:off x="4307151" y="2463800"/>
            <a:ext cx="3564000"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contenu 3">
            <a:extLst>
              <a:ext uri="{FF2B5EF4-FFF2-40B4-BE49-F238E27FC236}">
                <a16:creationId xmlns:a16="http://schemas.microsoft.com/office/drawing/2014/main" id="{EDDB4592-6F76-7CE8-63C8-601B84B7FE85}"/>
              </a:ext>
            </a:extLst>
          </p:cNvPr>
          <p:cNvSpPr>
            <a:spLocks noGrp="1"/>
          </p:cNvSpPr>
          <p:nvPr>
            <p:ph sz="half" idx="2"/>
          </p:nvPr>
        </p:nvSpPr>
        <p:spPr>
          <a:xfrm>
            <a:off x="8327963" y="2463800"/>
            <a:ext cx="3564000"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ZoneTexte 7">
            <a:extLst>
              <a:ext uri="{FF2B5EF4-FFF2-40B4-BE49-F238E27FC236}">
                <a16:creationId xmlns:a16="http://schemas.microsoft.com/office/drawing/2014/main" id="{7F05B394-29DE-4741-92A9-79BF6F62F59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Chapô et deux contenus / orange</a:t>
            </a:r>
          </a:p>
        </p:txBody>
      </p:sp>
      <p:sp>
        <p:nvSpPr>
          <p:cNvPr id="2" name="Titre 1">
            <a:extLst>
              <a:ext uri="{FF2B5EF4-FFF2-40B4-BE49-F238E27FC236}">
                <a16:creationId xmlns:a16="http://schemas.microsoft.com/office/drawing/2014/main" id="{F709B117-1399-764B-2B53-7E757DD9AF13}"/>
              </a:ext>
            </a:extLst>
          </p:cNvPr>
          <p:cNvSpPr>
            <a:spLocks noGrp="1"/>
          </p:cNvSpPr>
          <p:nvPr>
            <p:ph type="title"/>
          </p:nvPr>
        </p:nvSpPr>
        <p:spPr>
          <a:xfrm>
            <a:off x="680224" y="1404163"/>
            <a:ext cx="7252514" cy="892652"/>
          </a:xfrm>
        </p:spPr>
        <p:txBody>
          <a:bodyPr anchor="ctr"/>
          <a:lstStyle/>
          <a:p>
            <a:r>
              <a:rPr lang="fr-FR"/>
              <a:t>Modifiez le style du titre</a:t>
            </a:r>
            <a:endParaRPr lang="fr-FR" dirty="0"/>
          </a:p>
        </p:txBody>
      </p:sp>
      <p:cxnSp>
        <p:nvCxnSpPr>
          <p:cNvPr id="22" name="Connecteur droit 21">
            <a:extLst>
              <a:ext uri="{FF2B5EF4-FFF2-40B4-BE49-F238E27FC236}">
                <a16:creationId xmlns:a16="http://schemas.microsoft.com/office/drawing/2014/main" id="{B30F1B13-841A-45E6-40A7-42F527B8D944}"/>
              </a:ext>
            </a:extLst>
          </p:cNvPr>
          <p:cNvCxnSpPr>
            <a:cxnSpLocks/>
          </p:cNvCxnSpPr>
          <p:nvPr userDrawn="1"/>
        </p:nvCxnSpPr>
        <p:spPr>
          <a:xfrm>
            <a:off x="384174" y="2997994"/>
            <a:ext cx="828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4" name="Espace réservé du texte 23">
            <a:extLst>
              <a:ext uri="{FF2B5EF4-FFF2-40B4-BE49-F238E27FC236}">
                <a16:creationId xmlns:a16="http://schemas.microsoft.com/office/drawing/2014/main" id="{8A3C3E56-E871-A5B9-C67A-B216796E4053}"/>
              </a:ext>
            </a:extLst>
          </p:cNvPr>
          <p:cNvSpPr>
            <a:spLocks noGrp="1"/>
          </p:cNvSpPr>
          <p:nvPr>
            <p:ph type="body" sz="quarter" idx="13"/>
          </p:nvPr>
        </p:nvSpPr>
        <p:spPr>
          <a:xfrm>
            <a:off x="300037" y="3101974"/>
            <a:ext cx="3736703" cy="3042347"/>
          </a:xfrm>
        </p:spPr>
        <p:txBody>
          <a:bodyPr/>
          <a:lstStyle>
            <a:lvl1pPr>
              <a:lnSpc>
                <a:spcPct val="100000"/>
              </a:lnSpc>
              <a:defRPr cap="none">
                <a:solidFill>
                  <a:schemeClr val="accent1"/>
                </a:solidFill>
              </a:defRPr>
            </a:lvl1pPr>
            <a:lvl2pPr>
              <a:defRPr cap="none"/>
            </a:lvl2pPr>
            <a:lvl3pPr>
              <a:defRPr cap="none"/>
            </a:lvl3pPr>
            <a:lvl4pPr>
              <a:defRPr cap="none"/>
            </a:lvl4pPr>
            <a:lvl5pPr>
              <a:defRPr cap="none"/>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grpSp>
        <p:nvGrpSpPr>
          <p:cNvPr id="1024" name="Groupe 1023">
            <a:extLst>
              <a:ext uri="{FF2B5EF4-FFF2-40B4-BE49-F238E27FC236}">
                <a16:creationId xmlns:a16="http://schemas.microsoft.com/office/drawing/2014/main" id="{A81CDADB-578F-5860-EA48-5714AA082CDC}"/>
              </a:ext>
            </a:extLst>
          </p:cNvPr>
          <p:cNvGrpSpPr/>
          <p:nvPr userDrawn="1"/>
        </p:nvGrpSpPr>
        <p:grpSpPr>
          <a:xfrm>
            <a:off x="12279766" y="2465277"/>
            <a:ext cx="1563825" cy="4392723"/>
            <a:chOff x="-1668463" y="996950"/>
            <a:chExt cx="1563825" cy="4392723"/>
          </a:xfrm>
        </p:grpSpPr>
        <p:grpSp>
          <p:nvGrpSpPr>
            <p:cNvPr id="1025" name="Groupe 1024">
              <a:extLst>
                <a:ext uri="{FF2B5EF4-FFF2-40B4-BE49-F238E27FC236}">
                  <a16:creationId xmlns:a16="http://schemas.microsoft.com/office/drawing/2014/main" id="{5006693E-D5C1-38B2-80D4-D005247A8F34}"/>
                </a:ext>
              </a:extLst>
            </p:cNvPr>
            <p:cNvGrpSpPr/>
            <p:nvPr userDrawn="1"/>
          </p:nvGrpSpPr>
          <p:grpSpPr>
            <a:xfrm>
              <a:off x="-1668463" y="996950"/>
              <a:ext cx="1563825" cy="4392723"/>
              <a:chOff x="-1668463" y="996950"/>
              <a:chExt cx="1563825" cy="4392723"/>
            </a:xfrm>
          </p:grpSpPr>
          <p:grpSp>
            <p:nvGrpSpPr>
              <p:cNvPr id="1027" name="Groupe 1026">
                <a:extLst>
                  <a:ext uri="{FF2B5EF4-FFF2-40B4-BE49-F238E27FC236}">
                    <a16:creationId xmlns:a16="http://schemas.microsoft.com/office/drawing/2014/main" id="{682A5BA3-47C9-BC42-2582-E340B08E66D4}"/>
                  </a:ext>
                </a:extLst>
              </p:cNvPr>
              <p:cNvGrpSpPr/>
              <p:nvPr userDrawn="1"/>
            </p:nvGrpSpPr>
            <p:grpSpPr>
              <a:xfrm>
                <a:off x="-1668463" y="996950"/>
                <a:ext cx="1563825" cy="4392723"/>
                <a:chOff x="-1878012" y="2562423"/>
                <a:chExt cx="1563825" cy="4392723"/>
              </a:xfrm>
              <a:solidFill>
                <a:schemeClr val="bg2">
                  <a:lumMod val="20000"/>
                  <a:lumOff val="80000"/>
                </a:schemeClr>
              </a:solidFill>
            </p:grpSpPr>
            <p:sp>
              <p:nvSpPr>
                <p:cNvPr id="1030" name="ZoneTexte 1029">
                  <a:extLst>
                    <a:ext uri="{FF2B5EF4-FFF2-40B4-BE49-F238E27FC236}">
                      <a16:creationId xmlns:a16="http://schemas.microsoft.com/office/drawing/2014/main" id="{7076A617-E894-B4EC-69D2-A977E3EE3162}"/>
                    </a:ext>
                  </a:extLst>
                </p:cNvPr>
                <p:cNvSpPr txBox="1"/>
                <p:nvPr userDrawn="1"/>
              </p:nvSpPr>
              <p:spPr>
                <a:xfrm>
                  <a:off x="-1754187" y="2562423"/>
                  <a:ext cx="1440000" cy="4392723"/>
                </a:xfrm>
                <a:prstGeom prst="rect">
                  <a:avLst/>
                </a:prstGeom>
                <a:grpFill/>
              </p:spPr>
              <p:txBody>
                <a:bodyPr wrap="square" lIns="72000" tIns="72000" rIns="72000" bIns="72000" rtlCol="0">
                  <a:spAutoFit/>
                </a:bodyPr>
                <a:lstStyle/>
                <a:p>
                  <a:r>
                    <a:rPr lang="fr-FR" sz="1200" b="1" dirty="0">
                      <a:solidFill>
                        <a:schemeClr val="bg1">
                          <a:lumMod val="50000"/>
                        </a:schemeClr>
                      </a:solidFill>
                    </a:rPr>
                    <a:t>Astuce</a:t>
                  </a:r>
                </a:p>
                <a:p>
                  <a:r>
                    <a:rPr lang="fr-FR" sz="1200" dirty="0">
                      <a:solidFill>
                        <a:schemeClr val="bg1">
                          <a:lumMod val="50000"/>
                        </a:schemeClr>
                      </a:solidFill>
                    </a:rPr>
                    <a:t>Ces zones de texte permettent plusieurs niveaux de texte préformatés :</a:t>
                  </a: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passer de l’un à l’autre utilisez les icônes d’augmentation ou de réduction de niveaux :</a:t>
                  </a:r>
                </a:p>
                <a:p>
                  <a:endParaRPr lang="fr-FR" sz="1200" dirty="0">
                    <a:solidFill>
                      <a:schemeClr val="bg1">
                        <a:lumMod val="50000"/>
                      </a:schemeClr>
                    </a:solidFill>
                  </a:endParaRPr>
                </a:p>
                <a:p>
                  <a:endParaRPr lang="fr-FR" sz="1200" dirty="0">
                    <a:solidFill>
                      <a:schemeClr val="bg1">
                        <a:lumMod val="50000"/>
                      </a:schemeClr>
                    </a:solidFill>
                  </a:endParaRPr>
                </a:p>
              </p:txBody>
            </p:sp>
            <p:sp>
              <p:nvSpPr>
                <p:cNvPr id="1031" name="Triangle isocèle 1030">
                  <a:extLst>
                    <a:ext uri="{FF2B5EF4-FFF2-40B4-BE49-F238E27FC236}">
                      <a16:creationId xmlns:a16="http://schemas.microsoft.com/office/drawing/2014/main" id="{B16E280D-5609-70EE-10BF-BCD389B01153}"/>
                    </a:ext>
                  </a:extLst>
                </p:cNvPr>
                <p:cNvSpPr/>
                <p:nvPr userDrawn="1"/>
              </p:nvSpPr>
              <p:spPr>
                <a:xfrm rot="16200000">
                  <a:off x="-1997868" y="2794271"/>
                  <a:ext cx="368300" cy="128588"/>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pic>
            <p:nvPicPr>
              <p:cNvPr id="1028" name="Image 1027">
                <a:extLst>
                  <a:ext uri="{FF2B5EF4-FFF2-40B4-BE49-F238E27FC236}">
                    <a16:creationId xmlns:a16="http://schemas.microsoft.com/office/drawing/2014/main" id="{312A9787-3242-F6E8-A9B7-2EDCF46D74F6}"/>
                  </a:ext>
                </a:extLst>
              </p:cNvPr>
              <p:cNvPicPr>
                <a:picLocks noChangeAspect="1"/>
              </p:cNvPicPr>
              <p:nvPr userDrawn="1"/>
            </p:nvPicPr>
            <p:blipFill>
              <a:blip r:embed="rId2"/>
              <a:stretch>
                <a:fillRect/>
              </a:stretch>
            </p:blipFill>
            <p:spPr>
              <a:xfrm>
                <a:off x="-1160463" y="4766983"/>
                <a:ext cx="542925" cy="295275"/>
              </a:xfrm>
              <a:prstGeom prst="rect">
                <a:avLst/>
              </a:prstGeom>
            </p:spPr>
          </p:pic>
        </p:grpSp>
        <p:sp>
          <p:nvSpPr>
            <p:cNvPr id="1026" name="Espace réservé du contenu 2">
              <a:extLst>
                <a:ext uri="{FF2B5EF4-FFF2-40B4-BE49-F238E27FC236}">
                  <a16:creationId xmlns:a16="http://schemas.microsoft.com/office/drawing/2014/main" id="{3E7BDFE4-2B4B-5F7D-BDB8-39313D32EA29}"/>
                </a:ext>
              </a:extLst>
            </p:cNvPr>
            <p:cNvSpPr txBox="1">
              <a:spLocks/>
            </p:cNvSpPr>
            <p:nvPr userDrawn="1"/>
          </p:nvSpPr>
          <p:spPr>
            <a:xfrm>
              <a:off x="-1524145" y="2253672"/>
              <a:ext cx="1397145" cy="1394691"/>
            </a:xfrm>
            <a:prstGeom prst="rect">
              <a:avLst/>
            </a:prstGeom>
            <a:solidFill>
              <a:schemeClr val="bg1"/>
            </a:solidFill>
          </p:spPr>
          <p:txBody>
            <a:bodyPr vert="horz" lIns="91440" tIns="45720" rIns="91440" bIns="45720" rtlCol="0">
              <a:normAutofit/>
            </a:bodyPr>
            <a:lstStyle>
              <a:lvl1pPr marL="0" indent="0" algn="l" defTabSz="914400" rtl="0" eaLnBrk="1" latinLnBrk="0" hangingPunct="1">
                <a:lnSpc>
                  <a:spcPct val="90000"/>
                </a:lnSpc>
                <a:spcBef>
                  <a:spcPts val="1000"/>
                </a:spcBef>
                <a:spcAft>
                  <a:spcPts val="600"/>
                </a:spcAft>
                <a:buFont typeface="Arial" panose="020B0604020202020204" pitchFamily="34" charset="0"/>
                <a:buNone/>
                <a:defRPr sz="1400" b="1" kern="1200" cap="all" baseline="0">
                  <a:solidFill>
                    <a:schemeClr val="tx2"/>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200" b="1" kern="1200">
                  <a:solidFill>
                    <a:schemeClr val="accent2"/>
                  </a:solidFill>
                  <a:latin typeface="+mn-lt"/>
                  <a:ea typeface="+mn-ea"/>
                  <a:cs typeface="+mn-cs"/>
                </a:defRPr>
              </a:lvl2pPr>
              <a:lvl3pPr marL="0" indent="0" algn="l" defTabSz="91440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3pPr>
              <a:lvl4pPr marL="88900" indent="-8890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4pPr>
              <a:lvl5pPr marL="179388" indent="-90488"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fr-FR" dirty="0">
                  <a:solidFill>
                    <a:schemeClr val="accent2"/>
                  </a:solidFill>
                </a:rPr>
                <a:t>niveau 1</a:t>
              </a:r>
            </a:p>
            <a:p>
              <a:pPr lvl="1">
                <a:spcBef>
                  <a:spcPts val="1200"/>
                </a:spcBef>
              </a:pPr>
              <a:r>
                <a:rPr lang="fr-FR" dirty="0">
                  <a:solidFill>
                    <a:schemeClr val="accent1"/>
                  </a:solidFill>
                </a:rPr>
                <a:t>Niveau 2</a:t>
              </a:r>
            </a:p>
            <a:p>
              <a:pPr lvl="2"/>
              <a:r>
                <a:rPr lang="fr-FR" dirty="0"/>
                <a:t>Niveau 3</a:t>
              </a:r>
            </a:p>
            <a:p>
              <a:pPr marL="88900" lvl="3" indent="-88900">
                <a:buClr>
                  <a:schemeClr val="accent2"/>
                </a:buClr>
                <a:buFont typeface="Wingdings 2" panose="05020102010507070707" pitchFamily="18" charset="2"/>
                <a:buChar char="»"/>
              </a:pPr>
              <a:r>
                <a:rPr lang="fr-FR" dirty="0"/>
                <a:t>Niveau 4</a:t>
              </a:r>
            </a:p>
            <a:p>
              <a:pPr marL="179388" lvl="4" indent="-90488">
                <a:buClr>
                  <a:schemeClr val="accent2"/>
                </a:buClr>
                <a:buFont typeface="Symbol" panose="05050102010706020507" pitchFamily="18" charset="2"/>
                <a:buChar char="·"/>
              </a:pPr>
              <a:r>
                <a:rPr lang="fr-FR" dirty="0"/>
                <a:t>Niveau 5 </a:t>
              </a:r>
            </a:p>
          </p:txBody>
        </p:sp>
      </p:grpSp>
      <p:sp>
        <p:nvSpPr>
          <p:cNvPr id="9" name="Espace réservé de la date 8">
            <a:extLst>
              <a:ext uri="{FF2B5EF4-FFF2-40B4-BE49-F238E27FC236}">
                <a16:creationId xmlns:a16="http://schemas.microsoft.com/office/drawing/2014/main" id="{58B4BA78-7FE0-6F46-368E-BBB79DC34C45}"/>
              </a:ext>
            </a:extLst>
          </p:cNvPr>
          <p:cNvSpPr>
            <a:spLocks noGrp="1"/>
          </p:cNvSpPr>
          <p:nvPr>
            <p:ph type="dt" sz="half" idx="14"/>
          </p:nvPr>
        </p:nvSpPr>
        <p:spPr/>
        <p:txBody>
          <a:bodyPr/>
          <a:lstStyle/>
          <a:p>
            <a:r>
              <a:rPr lang="fr-FR"/>
              <a:t>Mai 2025</a:t>
            </a:r>
            <a:endParaRPr lang="fr-FR" dirty="0"/>
          </a:p>
        </p:txBody>
      </p:sp>
      <p:sp>
        <p:nvSpPr>
          <p:cNvPr id="10" name="Espace réservé du pied de page 9">
            <a:extLst>
              <a:ext uri="{FF2B5EF4-FFF2-40B4-BE49-F238E27FC236}">
                <a16:creationId xmlns:a16="http://schemas.microsoft.com/office/drawing/2014/main" id="{B250B8C9-3217-B934-96E6-FA5FB64AD7EA}"/>
              </a:ext>
            </a:extLst>
          </p:cNvPr>
          <p:cNvSpPr>
            <a:spLocks noGrp="1"/>
          </p:cNvSpPr>
          <p:nvPr>
            <p:ph type="ftr" sz="quarter" idx="15"/>
          </p:nvPr>
        </p:nvSpPr>
        <p:spPr/>
        <p:txBody>
          <a:bodyPr/>
          <a:lstStyle/>
          <a:p>
            <a:pPr algn="l"/>
            <a:r>
              <a:rPr lang="fr-FR"/>
              <a:t>CLI CAT - Bilan 2024</a:t>
            </a:r>
            <a:endParaRPr lang="fr-FR" dirty="0"/>
          </a:p>
        </p:txBody>
      </p:sp>
      <p:sp>
        <p:nvSpPr>
          <p:cNvPr id="11" name="Espace réservé du numéro de diapositive 10">
            <a:extLst>
              <a:ext uri="{FF2B5EF4-FFF2-40B4-BE49-F238E27FC236}">
                <a16:creationId xmlns:a16="http://schemas.microsoft.com/office/drawing/2014/main" id="{520962DC-2A30-4E81-EAF0-6FC53D9B0D27}"/>
              </a:ext>
            </a:extLst>
          </p:cNvPr>
          <p:cNvSpPr>
            <a:spLocks noGrp="1"/>
          </p:cNvSpPr>
          <p:nvPr>
            <p:ph type="sldNum" sz="quarter" idx="16"/>
          </p:nvPr>
        </p:nvSpPr>
        <p:spPr/>
        <p:txBody>
          <a:bodyPr/>
          <a:lstStyle/>
          <a:p>
            <a:fld id="{963E9002-E6CB-4983-8B51-5C3EA949C333}" type="slidenum">
              <a:rPr lang="fr-FR" smtClean="0"/>
              <a:pPr/>
              <a:t>‹N°›</a:t>
            </a:fld>
            <a:endParaRPr lang="fr-FR" dirty="0"/>
          </a:p>
        </p:txBody>
      </p:sp>
      <p:cxnSp>
        <p:nvCxnSpPr>
          <p:cNvPr id="19" name="Connecteur droit 18">
            <a:extLst>
              <a:ext uri="{FF2B5EF4-FFF2-40B4-BE49-F238E27FC236}">
                <a16:creationId xmlns:a16="http://schemas.microsoft.com/office/drawing/2014/main" id="{3467FD9F-5E67-4BE1-A692-264F6CDFA138}"/>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9272071"/>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pô et un contenu / orange">
    <p:spTree>
      <p:nvGrpSpPr>
        <p:cNvPr id="1" name=""/>
        <p:cNvGrpSpPr/>
        <p:nvPr/>
      </p:nvGrpSpPr>
      <p:grpSpPr>
        <a:xfrm>
          <a:off x="0" y="0"/>
          <a:ext cx="0" cy="0"/>
          <a:chOff x="0" y="0"/>
          <a:chExt cx="0" cy="0"/>
        </a:xfrm>
      </p:grpSpPr>
      <p:sp>
        <p:nvSpPr>
          <p:cNvPr id="18" name="Ellipse 4">
            <a:extLst>
              <a:ext uri="{FF2B5EF4-FFF2-40B4-BE49-F238E27FC236}">
                <a16:creationId xmlns:a16="http://schemas.microsoft.com/office/drawing/2014/main" id="{CDFEAEB4-66E9-436E-9FF5-CADF82DF0EF6}"/>
              </a:ext>
            </a:extLst>
          </p:cNvPr>
          <p:cNvSpPr/>
          <p:nvPr userDrawn="1"/>
        </p:nvSpPr>
        <p:spPr>
          <a:xfrm>
            <a:off x="384174" y="1035097"/>
            <a:ext cx="830439" cy="1658715"/>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FF735F">
                  <a:alpha val="20000"/>
                </a:srgbClr>
              </a:gs>
              <a:gs pos="80000">
                <a:srgbClr val="FF735F">
                  <a:alpha val="4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a:extLst>
              <a:ext uri="{FF2B5EF4-FFF2-40B4-BE49-F238E27FC236}">
                <a16:creationId xmlns:a16="http://schemas.microsoft.com/office/drawing/2014/main" id="{B42A89CF-36F3-AD48-0848-06495FBB46EC}"/>
              </a:ext>
            </a:extLst>
          </p:cNvPr>
          <p:cNvSpPr>
            <a:spLocks noGrp="1"/>
          </p:cNvSpPr>
          <p:nvPr>
            <p:ph sz="half" idx="1"/>
          </p:nvPr>
        </p:nvSpPr>
        <p:spPr>
          <a:xfrm>
            <a:off x="4307151" y="2463800"/>
            <a:ext cx="7584812"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ZoneTexte 7">
            <a:extLst>
              <a:ext uri="{FF2B5EF4-FFF2-40B4-BE49-F238E27FC236}">
                <a16:creationId xmlns:a16="http://schemas.microsoft.com/office/drawing/2014/main" id="{7F05B394-29DE-4741-92A9-79BF6F62F59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Chapô et un contenu / orange</a:t>
            </a:r>
          </a:p>
        </p:txBody>
      </p:sp>
      <p:sp>
        <p:nvSpPr>
          <p:cNvPr id="2" name="Titre 1">
            <a:extLst>
              <a:ext uri="{FF2B5EF4-FFF2-40B4-BE49-F238E27FC236}">
                <a16:creationId xmlns:a16="http://schemas.microsoft.com/office/drawing/2014/main" id="{F709B117-1399-764B-2B53-7E757DD9AF13}"/>
              </a:ext>
            </a:extLst>
          </p:cNvPr>
          <p:cNvSpPr>
            <a:spLocks noGrp="1"/>
          </p:cNvSpPr>
          <p:nvPr>
            <p:ph type="title"/>
          </p:nvPr>
        </p:nvSpPr>
        <p:spPr>
          <a:xfrm>
            <a:off x="680224" y="1404163"/>
            <a:ext cx="7252514" cy="892652"/>
          </a:xfrm>
        </p:spPr>
        <p:txBody>
          <a:bodyPr anchor="ctr"/>
          <a:lstStyle/>
          <a:p>
            <a:r>
              <a:rPr lang="fr-FR"/>
              <a:t>Modifiez le style du titre</a:t>
            </a:r>
            <a:endParaRPr lang="fr-FR" dirty="0"/>
          </a:p>
        </p:txBody>
      </p:sp>
      <p:cxnSp>
        <p:nvCxnSpPr>
          <p:cNvPr id="22" name="Connecteur droit 21">
            <a:extLst>
              <a:ext uri="{FF2B5EF4-FFF2-40B4-BE49-F238E27FC236}">
                <a16:creationId xmlns:a16="http://schemas.microsoft.com/office/drawing/2014/main" id="{B30F1B13-841A-45E6-40A7-42F527B8D944}"/>
              </a:ext>
            </a:extLst>
          </p:cNvPr>
          <p:cNvCxnSpPr>
            <a:cxnSpLocks/>
          </p:cNvCxnSpPr>
          <p:nvPr userDrawn="1"/>
        </p:nvCxnSpPr>
        <p:spPr>
          <a:xfrm>
            <a:off x="384174" y="2997994"/>
            <a:ext cx="828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4" name="Espace réservé du texte 23">
            <a:extLst>
              <a:ext uri="{FF2B5EF4-FFF2-40B4-BE49-F238E27FC236}">
                <a16:creationId xmlns:a16="http://schemas.microsoft.com/office/drawing/2014/main" id="{8A3C3E56-E871-A5B9-C67A-B216796E4053}"/>
              </a:ext>
            </a:extLst>
          </p:cNvPr>
          <p:cNvSpPr>
            <a:spLocks noGrp="1"/>
          </p:cNvSpPr>
          <p:nvPr>
            <p:ph type="body" sz="quarter" idx="13"/>
          </p:nvPr>
        </p:nvSpPr>
        <p:spPr>
          <a:xfrm>
            <a:off x="300037" y="3101974"/>
            <a:ext cx="3736703" cy="3042347"/>
          </a:xfrm>
        </p:spPr>
        <p:txBody>
          <a:bodyPr/>
          <a:lstStyle>
            <a:lvl1pPr>
              <a:lnSpc>
                <a:spcPct val="100000"/>
              </a:lnSpc>
              <a:defRPr cap="none">
                <a:solidFill>
                  <a:schemeClr val="accent1"/>
                </a:solidFill>
              </a:defRPr>
            </a:lvl1pPr>
            <a:lvl2pPr>
              <a:defRPr cap="none"/>
            </a:lvl2pPr>
            <a:lvl3pPr>
              <a:defRPr cap="none"/>
            </a:lvl3pPr>
            <a:lvl4pPr>
              <a:defRPr cap="none"/>
            </a:lvl4pPr>
            <a:lvl5pPr>
              <a:defRPr cap="none"/>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grpSp>
        <p:nvGrpSpPr>
          <p:cNvPr id="9" name="Groupe 8">
            <a:extLst>
              <a:ext uri="{FF2B5EF4-FFF2-40B4-BE49-F238E27FC236}">
                <a16:creationId xmlns:a16="http://schemas.microsoft.com/office/drawing/2014/main" id="{CE52ED53-EB34-2DB6-F6BB-86B55EE5BA5B}"/>
              </a:ext>
            </a:extLst>
          </p:cNvPr>
          <p:cNvGrpSpPr/>
          <p:nvPr userDrawn="1"/>
        </p:nvGrpSpPr>
        <p:grpSpPr>
          <a:xfrm>
            <a:off x="12279766" y="2465277"/>
            <a:ext cx="1563825" cy="4392723"/>
            <a:chOff x="-1668463" y="996950"/>
            <a:chExt cx="1563825" cy="4392723"/>
          </a:xfrm>
        </p:grpSpPr>
        <p:grpSp>
          <p:nvGrpSpPr>
            <p:cNvPr id="10" name="Groupe 9">
              <a:extLst>
                <a:ext uri="{FF2B5EF4-FFF2-40B4-BE49-F238E27FC236}">
                  <a16:creationId xmlns:a16="http://schemas.microsoft.com/office/drawing/2014/main" id="{3ACA88F6-D661-A4F9-0BF4-62FA505C2E0A}"/>
                </a:ext>
              </a:extLst>
            </p:cNvPr>
            <p:cNvGrpSpPr/>
            <p:nvPr userDrawn="1"/>
          </p:nvGrpSpPr>
          <p:grpSpPr>
            <a:xfrm>
              <a:off x="-1668463" y="996950"/>
              <a:ext cx="1563825" cy="4392723"/>
              <a:chOff x="-1668463" y="996950"/>
              <a:chExt cx="1563825" cy="4392723"/>
            </a:xfrm>
          </p:grpSpPr>
          <p:grpSp>
            <p:nvGrpSpPr>
              <p:cNvPr id="12" name="Groupe 11">
                <a:extLst>
                  <a:ext uri="{FF2B5EF4-FFF2-40B4-BE49-F238E27FC236}">
                    <a16:creationId xmlns:a16="http://schemas.microsoft.com/office/drawing/2014/main" id="{A11DDAE1-9E9A-066B-725A-0B5D92CEB69D}"/>
                  </a:ext>
                </a:extLst>
              </p:cNvPr>
              <p:cNvGrpSpPr/>
              <p:nvPr userDrawn="1"/>
            </p:nvGrpSpPr>
            <p:grpSpPr>
              <a:xfrm>
                <a:off x="-1668463" y="996950"/>
                <a:ext cx="1563825" cy="4392723"/>
                <a:chOff x="-1878012" y="2562423"/>
                <a:chExt cx="1563825" cy="4392723"/>
              </a:xfrm>
              <a:solidFill>
                <a:schemeClr val="bg2">
                  <a:lumMod val="20000"/>
                  <a:lumOff val="80000"/>
                </a:schemeClr>
              </a:solidFill>
            </p:grpSpPr>
            <p:sp>
              <p:nvSpPr>
                <p:cNvPr id="14" name="ZoneTexte 13">
                  <a:extLst>
                    <a:ext uri="{FF2B5EF4-FFF2-40B4-BE49-F238E27FC236}">
                      <a16:creationId xmlns:a16="http://schemas.microsoft.com/office/drawing/2014/main" id="{9A9C16D4-EB2E-A930-B811-160777D2FDCE}"/>
                    </a:ext>
                  </a:extLst>
                </p:cNvPr>
                <p:cNvSpPr txBox="1"/>
                <p:nvPr userDrawn="1"/>
              </p:nvSpPr>
              <p:spPr>
                <a:xfrm>
                  <a:off x="-1754187" y="2562423"/>
                  <a:ext cx="1440000" cy="4392723"/>
                </a:xfrm>
                <a:prstGeom prst="rect">
                  <a:avLst/>
                </a:prstGeom>
                <a:grpFill/>
              </p:spPr>
              <p:txBody>
                <a:bodyPr wrap="square" lIns="72000" tIns="72000" rIns="72000" bIns="72000" rtlCol="0">
                  <a:spAutoFit/>
                </a:bodyPr>
                <a:lstStyle/>
                <a:p>
                  <a:r>
                    <a:rPr lang="fr-FR" sz="1200" b="1" dirty="0">
                      <a:solidFill>
                        <a:schemeClr val="bg1">
                          <a:lumMod val="50000"/>
                        </a:schemeClr>
                      </a:solidFill>
                    </a:rPr>
                    <a:t>Astuce</a:t>
                  </a:r>
                </a:p>
                <a:p>
                  <a:r>
                    <a:rPr lang="fr-FR" sz="1200" dirty="0">
                      <a:solidFill>
                        <a:schemeClr val="bg1">
                          <a:lumMod val="50000"/>
                        </a:schemeClr>
                      </a:solidFill>
                    </a:rPr>
                    <a:t>Cette zone de texte permet plusieurs niveaux de texte préformatés :</a:t>
                  </a: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passer de l’un à l’autre utilisez les icônes d’augmentation ou de réduction de niveaux :</a:t>
                  </a:r>
                </a:p>
                <a:p>
                  <a:endParaRPr lang="fr-FR" sz="1200" dirty="0">
                    <a:solidFill>
                      <a:schemeClr val="bg1">
                        <a:lumMod val="50000"/>
                      </a:schemeClr>
                    </a:solidFill>
                  </a:endParaRPr>
                </a:p>
                <a:p>
                  <a:endParaRPr lang="fr-FR" sz="1200" dirty="0">
                    <a:solidFill>
                      <a:schemeClr val="bg1">
                        <a:lumMod val="50000"/>
                      </a:schemeClr>
                    </a:solidFill>
                  </a:endParaRPr>
                </a:p>
              </p:txBody>
            </p:sp>
            <p:sp>
              <p:nvSpPr>
                <p:cNvPr id="15" name="Triangle isocèle 14">
                  <a:extLst>
                    <a:ext uri="{FF2B5EF4-FFF2-40B4-BE49-F238E27FC236}">
                      <a16:creationId xmlns:a16="http://schemas.microsoft.com/office/drawing/2014/main" id="{F40AD9E2-A35D-4F81-60C2-486535233601}"/>
                    </a:ext>
                  </a:extLst>
                </p:cNvPr>
                <p:cNvSpPr/>
                <p:nvPr userDrawn="1"/>
              </p:nvSpPr>
              <p:spPr>
                <a:xfrm rot="16200000">
                  <a:off x="-1997868" y="2794271"/>
                  <a:ext cx="368300" cy="128588"/>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pic>
            <p:nvPicPr>
              <p:cNvPr id="13" name="Image 12">
                <a:extLst>
                  <a:ext uri="{FF2B5EF4-FFF2-40B4-BE49-F238E27FC236}">
                    <a16:creationId xmlns:a16="http://schemas.microsoft.com/office/drawing/2014/main" id="{36FB506D-05C1-8A09-4E01-C93B694B752D}"/>
                  </a:ext>
                </a:extLst>
              </p:cNvPr>
              <p:cNvPicPr>
                <a:picLocks noChangeAspect="1"/>
              </p:cNvPicPr>
              <p:nvPr userDrawn="1"/>
            </p:nvPicPr>
            <p:blipFill>
              <a:blip r:embed="rId2"/>
              <a:stretch>
                <a:fillRect/>
              </a:stretch>
            </p:blipFill>
            <p:spPr>
              <a:xfrm>
                <a:off x="-1160463" y="4766983"/>
                <a:ext cx="542925" cy="295275"/>
              </a:xfrm>
              <a:prstGeom prst="rect">
                <a:avLst/>
              </a:prstGeom>
            </p:spPr>
          </p:pic>
        </p:grpSp>
        <p:sp>
          <p:nvSpPr>
            <p:cNvPr id="11" name="Espace réservé du contenu 2">
              <a:extLst>
                <a:ext uri="{FF2B5EF4-FFF2-40B4-BE49-F238E27FC236}">
                  <a16:creationId xmlns:a16="http://schemas.microsoft.com/office/drawing/2014/main" id="{F8FC9A66-A977-B252-314A-E6148DE52C19}"/>
                </a:ext>
              </a:extLst>
            </p:cNvPr>
            <p:cNvSpPr txBox="1">
              <a:spLocks/>
            </p:cNvSpPr>
            <p:nvPr userDrawn="1"/>
          </p:nvSpPr>
          <p:spPr>
            <a:xfrm>
              <a:off x="-1524145" y="2253672"/>
              <a:ext cx="1397145" cy="1394691"/>
            </a:xfrm>
            <a:prstGeom prst="rect">
              <a:avLst/>
            </a:prstGeom>
            <a:solidFill>
              <a:schemeClr val="bg1"/>
            </a:solidFill>
          </p:spPr>
          <p:txBody>
            <a:bodyPr vert="horz" lIns="91440" tIns="45720" rIns="91440" bIns="45720" rtlCol="0">
              <a:normAutofit/>
            </a:bodyPr>
            <a:lstStyle>
              <a:lvl1pPr marL="0" indent="0" algn="l" defTabSz="914400" rtl="0" eaLnBrk="1" latinLnBrk="0" hangingPunct="1">
                <a:lnSpc>
                  <a:spcPct val="90000"/>
                </a:lnSpc>
                <a:spcBef>
                  <a:spcPts val="1000"/>
                </a:spcBef>
                <a:spcAft>
                  <a:spcPts val="600"/>
                </a:spcAft>
                <a:buFont typeface="Arial" panose="020B0604020202020204" pitchFamily="34" charset="0"/>
                <a:buNone/>
                <a:defRPr sz="1400" b="1" kern="1200" cap="all" baseline="0">
                  <a:solidFill>
                    <a:schemeClr val="tx2"/>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200" b="1" kern="1200">
                  <a:solidFill>
                    <a:schemeClr val="accent2"/>
                  </a:solidFill>
                  <a:latin typeface="+mn-lt"/>
                  <a:ea typeface="+mn-ea"/>
                  <a:cs typeface="+mn-cs"/>
                </a:defRPr>
              </a:lvl2pPr>
              <a:lvl3pPr marL="0" indent="0" algn="l" defTabSz="91440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3pPr>
              <a:lvl4pPr marL="88900" indent="-8890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4pPr>
              <a:lvl5pPr marL="179388" indent="-90488"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fr-FR" dirty="0">
                  <a:solidFill>
                    <a:schemeClr val="accent2"/>
                  </a:solidFill>
                </a:rPr>
                <a:t>niveau 1</a:t>
              </a:r>
            </a:p>
            <a:p>
              <a:pPr lvl="1">
                <a:spcBef>
                  <a:spcPts val="1200"/>
                </a:spcBef>
              </a:pPr>
              <a:r>
                <a:rPr lang="fr-FR" dirty="0">
                  <a:solidFill>
                    <a:schemeClr val="accent1"/>
                  </a:solidFill>
                </a:rPr>
                <a:t>Niveau 2</a:t>
              </a:r>
            </a:p>
            <a:p>
              <a:pPr lvl="2"/>
              <a:r>
                <a:rPr lang="fr-FR" dirty="0"/>
                <a:t>Niveau 3</a:t>
              </a:r>
            </a:p>
            <a:p>
              <a:pPr marL="88900" lvl="3" indent="-88900">
                <a:buClr>
                  <a:schemeClr val="accent2"/>
                </a:buClr>
                <a:buFont typeface="Wingdings 2" panose="05020102010507070707" pitchFamily="18" charset="2"/>
                <a:buChar char="»"/>
              </a:pPr>
              <a:r>
                <a:rPr lang="fr-FR" dirty="0"/>
                <a:t>Niveau 4</a:t>
              </a:r>
            </a:p>
            <a:p>
              <a:pPr marL="179388" lvl="4" indent="-90488">
                <a:buClr>
                  <a:schemeClr val="accent2"/>
                </a:buClr>
                <a:buFont typeface="Symbol" panose="05050102010706020507" pitchFamily="18" charset="2"/>
                <a:buChar char="·"/>
              </a:pPr>
              <a:r>
                <a:rPr lang="fr-FR" dirty="0"/>
                <a:t>Niveau 5 </a:t>
              </a:r>
            </a:p>
          </p:txBody>
        </p:sp>
      </p:grpSp>
      <p:sp>
        <p:nvSpPr>
          <p:cNvPr id="4" name="Espace réservé de la date 3">
            <a:extLst>
              <a:ext uri="{FF2B5EF4-FFF2-40B4-BE49-F238E27FC236}">
                <a16:creationId xmlns:a16="http://schemas.microsoft.com/office/drawing/2014/main" id="{F40AA0EB-0B3B-E5DD-5F68-04C2FA65CB3A}"/>
              </a:ext>
            </a:extLst>
          </p:cNvPr>
          <p:cNvSpPr>
            <a:spLocks noGrp="1"/>
          </p:cNvSpPr>
          <p:nvPr>
            <p:ph type="dt" sz="half" idx="14"/>
          </p:nvPr>
        </p:nvSpPr>
        <p:spPr/>
        <p:txBody>
          <a:bodyPr/>
          <a:lstStyle/>
          <a:p>
            <a:r>
              <a:rPr lang="fr-FR"/>
              <a:t>Mai 2025</a:t>
            </a:r>
            <a:endParaRPr lang="fr-FR" dirty="0"/>
          </a:p>
        </p:txBody>
      </p:sp>
      <p:sp>
        <p:nvSpPr>
          <p:cNvPr id="16" name="Espace réservé du pied de page 15">
            <a:extLst>
              <a:ext uri="{FF2B5EF4-FFF2-40B4-BE49-F238E27FC236}">
                <a16:creationId xmlns:a16="http://schemas.microsoft.com/office/drawing/2014/main" id="{6A72A802-6410-44AC-126F-2A57B2C26286}"/>
              </a:ext>
            </a:extLst>
          </p:cNvPr>
          <p:cNvSpPr>
            <a:spLocks noGrp="1"/>
          </p:cNvSpPr>
          <p:nvPr>
            <p:ph type="ftr" sz="quarter" idx="15"/>
          </p:nvPr>
        </p:nvSpPr>
        <p:spPr/>
        <p:txBody>
          <a:bodyPr/>
          <a:lstStyle/>
          <a:p>
            <a:pPr algn="l"/>
            <a:r>
              <a:rPr lang="fr-FR"/>
              <a:t>CLI CAT - Bilan 2024</a:t>
            </a:r>
            <a:endParaRPr lang="fr-FR" dirty="0"/>
          </a:p>
        </p:txBody>
      </p:sp>
      <p:sp>
        <p:nvSpPr>
          <p:cNvPr id="17" name="Espace réservé du numéro de diapositive 16">
            <a:extLst>
              <a:ext uri="{FF2B5EF4-FFF2-40B4-BE49-F238E27FC236}">
                <a16:creationId xmlns:a16="http://schemas.microsoft.com/office/drawing/2014/main" id="{4BB9F86F-E7D7-6C0F-BEE0-D28F4E1F4C5A}"/>
              </a:ext>
            </a:extLst>
          </p:cNvPr>
          <p:cNvSpPr>
            <a:spLocks noGrp="1"/>
          </p:cNvSpPr>
          <p:nvPr>
            <p:ph type="sldNum" sz="quarter" idx="16"/>
          </p:nvPr>
        </p:nvSpPr>
        <p:spPr/>
        <p:txBody>
          <a:bodyPr/>
          <a:lstStyle/>
          <a:p>
            <a:fld id="{963E9002-E6CB-4983-8B51-5C3EA949C333}" type="slidenum">
              <a:rPr lang="fr-FR" smtClean="0"/>
              <a:pPr/>
              <a:t>‹N°›</a:t>
            </a:fld>
            <a:endParaRPr lang="fr-FR" dirty="0"/>
          </a:p>
        </p:txBody>
      </p:sp>
      <p:cxnSp>
        <p:nvCxnSpPr>
          <p:cNvPr id="19" name="Connecteur droit 18">
            <a:extLst>
              <a:ext uri="{FF2B5EF4-FFF2-40B4-BE49-F238E27FC236}">
                <a16:creationId xmlns:a16="http://schemas.microsoft.com/office/drawing/2014/main" id="{77B3CD0F-7D29-4922-B49A-7FE9712C49BB}"/>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6179169"/>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pô et deux contenus / bleu">
    <p:spTree>
      <p:nvGrpSpPr>
        <p:cNvPr id="1" name=""/>
        <p:cNvGrpSpPr/>
        <p:nvPr/>
      </p:nvGrpSpPr>
      <p:grpSpPr>
        <a:xfrm>
          <a:off x="0" y="0"/>
          <a:ext cx="0" cy="0"/>
          <a:chOff x="0" y="0"/>
          <a:chExt cx="0" cy="0"/>
        </a:xfrm>
      </p:grpSpPr>
      <p:sp>
        <p:nvSpPr>
          <p:cNvPr id="20" name="Ellipse 4">
            <a:extLst>
              <a:ext uri="{FF2B5EF4-FFF2-40B4-BE49-F238E27FC236}">
                <a16:creationId xmlns:a16="http://schemas.microsoft.com/office/drawing/2014/main" id="{D69E61D2-4013-431A-8AA7-5C13B1706FDC}"/>
              </a:ext>
            </a:extLst>
          </p:cNvPr>
          <p:cNvSpPr/>
          <p:nvPr userDrawn="1"/>
        </p:nvSpPr>
        <p:spPr>
          <a:xfrm>
            <a:off x="384175" y="1035097"/>
            <a:ext cx="828000" cy="165384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AFE1FA">
                  <a:alpha val="29000"/>
                </a:srgbClr>
              </a:gs>
              <a:gs pos="80000">
                <a:srgbClr val="AFE1FA">
                  <a:alpha val="7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a:extLst>
              <a:ext uri="{FF2B5EF4-FFF2-40B4-BE49-F238E27FC236}">
                <a16:creationId xmlns:a16="http://schemas.microsoft.com/office/drawing/2014/main" id="{B42A89CF-36F3-AD48-0848-06495FBB46EC}"/>
              </a:ext>
            </a:extLst>
          </p:cNvPr>
          <p:cNvSpPr>
            <a:spLocks noGrp="1"/>
          </p:cNvSpPr>
          <p:nvPr>
            <p:ph sz="half" idx="1"/>
          </p:nvPr>
        </p:nvSpPr>
        <p:spPr>
          <a:xfrm>
            <a:off x="4307151" y="2463800"/>
            <a:ext cx="3564000"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contenu 3">
            <a:extLst>
              <a:ext uri="{FF2B5EF4-FFF2-40B4-BE49-F238E27FC236}">
                <a16:creationId xmlns:a16="http://schemas.microsoft.com/office/drawing/2014/main" id="{EDDB4592-6F76-7CE8-63C8-601B84B7FE85}"/>
              </a:ext>
            </a:extLst>
          </p:cNvPr>
          <p:cNvSpPr>
            <a:spLocks noGrp="1"/>
          </p:cNvSpPr>
          <p:nvPr>
            <p:ph sz="half" idx="2"/>
          </p:nvPr>
        </p:nvSpPr>
        <p:spPr>
          <a:xfrm>
            <a:off x="8327963" y="2463800"/>
            <a:ext cx="3564000"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ZoneTexte 7">
            <a:extLst>
              <a:ext uri="{FF2B5EF4-FFF2-40B4-BE49-F238E27FC236}">
                <a16:creationId xmlns:a16="http://schemas.microsoft.com/office/drawing/2014/main" id="{7F05B394-29DE-4741-92A9-79BF6F62F59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Chapô et deux contenus / bleu</a:t>
            </a:r>
          </a:p>
        </p:txBody>
      </p:sp>
      <p:sp>
        <p:nvSpPr>
          <p:cNvPr id="2" name="Titre 1">
            <a:extLst>
              <a:ext uri="{FF2B5EF4-FFF2-40B4-BE49-F238E27FC236}">
                <a16:creationId xmlns:a16="http://schemas.microsoft.com/office/drawing/2014/main" id="{F709B117-1399-764B-2B53-7E757DD9AF13}"/>
              </a:ext>
            </a:extLst>
          </p:cNvPr>
          <p:cNvSpPr>
            <a:spLocks noGrp="1"/>
          </p:cNvSpPr>
          <p:nvPr>
            <p:ph type="title"/>
          </p:nvPr>
        </p:nvSpPr>
        <p:spPr>
          <a:xfrm>
            <a:off x="680224" y="1404163"/>
            <a:ext cx="7252514" cy="892652"/>
          </a:xfrm>
        </p:spPr>
        <p:txBody>
          <a:bodyPr anchor="ctr"/>
          <a:lstStyle/>
          <a:p>
            <a:r>
              <a:rPr lang="fr-FR"/>
              <a:t>Modifiez le style du titre</a:t>
            </a:r>
            <a:endParaRPr lang="fr-FR" dirty="0"/>
          </a:p>
        </p:txBody>
      </p:sp>
      <p:cxnSp>
        <p:nvCxnSpPr>
          <p:cNvPr id="22" name="Connecteur droit 21">
            <a:extLst>
              <a:ext uri="{FF2B5EF4-FFF2-40B4-BE49-F238E27FC236}">
                <a16:creationId xmlns:a16="http://schemas.microsoft.com/office/drawing/2014/main" id="{B30F1B13-841A-45E6-40A7-42F527B8D944}"/>
              </a:ext>
            </a:extLst>
          </p:cNvPr>
          <p:cNvCxnSpPr>
            <a:cxnSpLocks/>
          </p:cNvCxnSpPr>
          <p:nvPr userDrawn="1"/>
        </p:nvCxnSpPr>
        <p:spPr>
          <a:xfrm>
            <a:off x="384174" y="2997994"/>
            <a:ext cx="828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4" name="Espace réservé du texte 23">
            <a:extLst>
              <a:ext uri="{FF2B5EF4-FFF2-40B4-BE49-F238E27FC236}">
                <a16:creationId xmlns:a16="http://schemas.microsoft.com/office/drawing/2014/main" id="{8A3C3E56-E871-A5B9-C67A-B216796E4053}"/>
              </a:ext>
            </a:extLst>
          </p:cNvPr>
          <p:cNvSpPr>
            <a:spLocks noGrp="1"/>
          </p:cNvSpPr>
          <p:nvPr>
            <p:ph type="body" sz="quarter" idx="13"/>
          </p:nvPr>
        </p:nvSpPr>
        <p:spPr>
          <a:xfrm>
            <a:off x="300037" y="3101974"/>
            <a:ext cx="3736703" cy="3042347"/>
          </a:xfrm>
        </p:spPr>
        <p:txBody>
          <a:bodyPr/>
          <a:lstStyle>
            <a:lvl1pPr>
              <a:lnSpc>
                <a:spcPct val="100000"/>
              </a:lnSpc>
              <a:defRPr cap="none">
                <a:solidFill>
                  <a:schemeClr val="accent1"/>
                </a:solidFill>
              </a:defRPr>
            </a:lvl1pPr>
            <a:lvl2pPr>
              <a:defRPr cap="none"/>
            </a:lvl2pPr>
            <a:lvl3pPr>
              <a:defRPr cap="none"/>
            </a:lvl3pPr>
            <a:lvl4pPr>
              <a:defRPr cap="none"/>
            </a:lvl4pPr>
            <a:lvl5pPr>
              <a:defRPr cap="none"/>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grpSp>
        <p:nvGrpSpPr>
          <p:cNvPr id="12" name="Groupe 11">
            <a:extLst>
              <a:ext uri="{FF2B5EF4-FFF2-40B4-BE49-F238E27FC236}">
                <a16:creationId xmlns:a16="http://schemas.microsoft.com/office/drawing/2014/main" id="{03BBCC5C-A0A7-DA5F-EB65-D2F78695A325}"/>
              </a:ext>
            </a:extLst>
          </p:cNvPr>
          <p:cNvGrpSpPr/>
          <p:nvPr userDrawn="1"/>
        </p:nvGrpSpPr>
        <p:grpSpPr>
          <a:xfrm>
            <a:off x="12279766" y="2465277"/>
            <a:ext cx="1563825" cy="4392723"/>
            <a:chOff x="-1668463" y="996950"/>
            <a:chExt cx="1563825" cy="4392723"/>
          </a:xfrm>
        </p:grpSpPr>
        <p:grpSp>
          <p:nvGrpSpPr>
            <p:cNvPr id="13" name="Groupe 12">
              <a:extLst>
                <a:ext uri="{FF2B5EF4-FFF2-40B4-BE49-F238E27FC236}">
                  <a16:creationId xmlns:a16="http://schemas.microsoft.com/office/drawing/2014/main" id="{4FA07DFB-6AD2-C988-6AA7-56733AC6F4A5}"/>
                </a:ext>
              </a:extLst>
            </p:cNvPr>
            <p:cNvGrpSpPr/>
            <p:nvPr userDrawn="1"/>
          </p:nvGrpSpPr>
          <p:grpSpPr>
            <a:xfrm>
              <a:off x="-1668463" y="996950"/>
              <a:ext cx="1563825" cy="4392723"/>
              <a:chOff x="-1668463" y="996950"/>
              <a:chExt cx="1563825" cy="4392723"/>
            </a:xfrm>
          </p:grpSpPr>
          <p:grpSp>
            <p:nvGrpSpPr>
              <p:cNvPr id="15" name="Groupe 14">
                <a:extLst>
                  <a:ext uri="{FF2B5EF4-FFF2-40B4-BE49-F238E27FC236}">
                    <a16:creationId xmlns:a16="http://schemas.microsoft.com/office/drawing/2014/main" id="{F4CEB1D9-1521-90E8-478E-64F75B6D5731}"/>
                  </a:ext>
                </a:extLst>
              </p:cNvPr>
              <p:cNvGrpSpPr/>
              <p:nvPr userDrawn="1"/>
            </p:nvGrpSpPr>
            <p:grpSpPr>
              <a:xfrm>
                <a:off x="-1668463" y="996950"/>
                <a:ext cx="1563825" cy="4392723"/>
                <a:chOff x="-1878012" y="2562423"/>
                <a:chExt cx="1563825" cy="4392723"/>
              </a:xfrm>
              <a:solidFill>
                <a:schemeClr val="bg2">
                  <a:lumMod val="20000"/>
                  <a:lumOff val="80000"/>
                </a:schemeClr>
              </a:solidFill>
            </p:grpSpPr>
            <p:sp>
              <p:nvSpPr>
                <p:cNvPr id="17" name="ZoneTexte 16">
                  <a:extLst>
                    <a:ext uri="{FF2B5EF4-FFF2-40B4-BE49-F238E27FC236}">
                      <a16:creationId xmlns:a16="http://schemas.microsoft.com/office/drawing/2014/main" id="{0358D408-F29B-35F7-5BFC-5908A4ABD5A3}"/>
                    </a:ext>
                  </a:extLst>
                </p:cNvPr>
                <p:cNvSpPr txBox="1"/>
                <p:nvPr userDrawn="1"/>
              </p:nvSpPr>
              <p:spPr>
                <a:xfrm>
                  <a:off x="-1754187" y="2562423"/>
                  <a:ext cx="1440000" cy="4392723"/>
                </a:xfrm>
                <a:prstGeom prst="rect">
                  <a:avLst/>
                </a:prstGeom>
                <a:grpFill/>
              </p:spPr>
              <p:txBody>
                <a:bodyPr wrap="square" lIns="72000" tIns="72000" rIns="72000" bIns="72000" rtlCol="0">
                  <a:spAutoFit/>
                </a:bodyPr>
                <a:lstStyle/>
                <a:p>
                  <a:r>
                    <a:rPr lang="fr-FR" sz="1200" b="1" dirty="0">
                      <a:solidFill>
                        <a:schemeClr val="bg1">
                          <a:lumMod val="50000"/>
                        </a:schemeClr>
                      </a:solidFill>
                    </a:rPr>
                    <a:t>Astuce</a:t>
                  </a:r>
                </a:p>
                <a:p>
                  <a:r>
                    <a:rPr lang="fr-FR" sz="1200" dirty="0">
                      <a:solidFill>
                        <a:schemeClr val="bg1">
                          <a:lumMod val="50000"/>
                        </a:schemeClr>
                      </a:solidFill>
                    </a:rPr>
                    <a:t>Ces zones de texte permettent plusieurs niveaux de texte préformatés :</a:t>
                  </a: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passer de l’un à l’autre utilisez les icônes d’augmentation ou de réduction de niveaux :</a:t>
                  </a:r>
                </a:p>
                <a:p>
                  <a:endParaRPr lang="fr-FR" sz="1200" dirty="0">
                    <a:solidFill>
                      <a:schemeClr val="bg1">
                        <a:lumMod val="50000"/>
                      </a:schemeClr>
                    </a:solidFill>
                  </a:endParaRPr>
                </a:p>
                <a:p>
                  <a:endParaRPr lang="fr-FR" sz="1200" dirty="0">
                    <a:solidFill>
                      <a:schemeClr val="bg1">
                        <a:lumMod val="50000"/>
                      </a:schemeClr>
                    </a:solidFill>
                  </a:endParaRPr>
                </a:p>
              </p:txBody>
            </p:sp>
            <p:sp>
              <p:nvSpPr>
                <p:cNvPr id="18" name="Triangle isocèle 17">
                  <a:extLst>
                    <a:ext uri="{FF2B5EF4-FFF2-40B4-BE49-F238E27FC236}">
                      <a16:creationId xmlns:a16="http://schemas.microsoft.com/office/drawing/2014/main" id="{B18023FC-DA3C-5B56-6CDF-C08CDEBAE640}"/>
                    </a:ext>
                  </a:extLst>
                </p:cNvPr>
                <p:cNvSpPr/>
                <p:nvPr userDrawn="1"/>
              </p:nvSpPr>
              <p:spPr>
                <a:xfrm rot="16200000">
                  <a:off x="-1997868" y="2794271"/>
                  <a:ext cx="368300" cy="128588"/>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pic>
            <p:nvPicPr>
              <p:cNvPr id="16" name="Image 15">
                <a:extLst>
                  <a:ext uri="{FF2B5EF4-FFF2-40B4-BE49-F238E27FC236}">
                    <a16:creationId xmlns:a16="http://schemas.microsoft.com/office/drawing/2014/main" id="{7588E730-6D1C-D231-D845-5F64A49C8844}"/>
                  </a:ext>
                </a:extLst>
              </p:cNvPr>
              <p:cNvPicPr>
                <a:picLocks noChangeAspect="1"/>
              </p:cNvPicPr>
              <p:nvPr userDrawn="1"/>
            </p:nvPicPr>
            <p:blipFill>
              <a:blip r:embed="rId2"/>
              <a:stretch>
                <a:fillRect/>
              </a:stretch>
            </p:blipFill>
            <p:spPr>
              <a:xfrm>
                <a:off x="-1160463" y="4766983"/>
                <a:ext cx="542925" cy="295275"/>
              </a:xfrm>
              <a:prstGeom prst="rect">
                <a:avLst/>
              </a:prstGeom>
            </p:spPr>
          </p:pic>
        </p:grpSp>
        <p:sp>
          <p:nvSpPr>
            <p:cNvPr id="14" name="Espace réservé du contenu 2">
              <a:extLst>
                <a:ext uri="{FF2B5EF4-FFF2-40B4-BE49-F238E27FC236}">
                  <a16:creationId xmlns:a16="http://schemas.microsoft.com/office/drawing/2014/main" id="{F5CD4995-782D-4324-0C40-E805878CD8C9}"/>
                </a:ext>
              </a:extLst>
            </p:cNvPr>
            <p:cNvSpPr txBox="1">
              <a:spLocks/>
            </p:cNvSpPr>
            <p:nvPr userDrawn="1"/>
          </p:nvSpPr>
          <p:spPr>
            <a:xfrm>
              <a:off x="-1524145" y="2253672"/>
              <a:ext cx="1397145" cy="1394691"/>
            </a:xfrm>
            <a:prstGeom prst="rect">
              <a:avLst/>
            </a:prstGeom>
            <a:solidFill>
              <a:schemeClr val="bg1"/>
            </a:solidFill>
          </p:spPr>
          <p:txBody>
            <a:bodyPr vert="horz" lIns="91440" tIns="45720" rIns="91440" bIns="45720" rtlCol="0">
              <a:normAutofit/>
            </a:bodyPr>
            <a:lstStyle>
              <a:lvl1pPr marL="0" indent="0" algn="l" defTabSz="914400" rtl="0" eaLnBrk="1" latinLnBrk="0" hangingPunct="1">
                <a:lnSpc>
                  <a:spcPct val="90000"/>
                </a:lnSpc>
                <a:spcBef>
                  <a:spcPts val="1000"/>
                </a:spcBef>
                <a:spcAft>
                  <a:spcPts val="600"/>
                </a:spcAft>
                <a:buFont typeface="Arial" panose="020B0604020202020204" pitchFamily="34" charset="0"/>
                <a:buNone/>
                <a:defRPr sz="1400" b="1" kern="1200" cap="all" baseline="0">
                  <a:solidFill>
                    <a:schemeClr val="tx2"/>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200" b="1" kern="1200">
                  <a:solidFill>
                    <a:schemeClr val="accent2"/>
                  </a:solidFill>
                  <a:latin typeface="+mn-lt"/>
                  <a:ea typeface="+mn-ea"/>
                  <a:cs typeface="+mn-cs"/>
                </a:defRPr>
              </a:lvl2pPr>
              <a:lvl3pPr marL="0" indent="0" algn="l" defTabSz="91440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3pPr>
              <a:lvl4pPr marL="88900" indent="-8890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4pPr>
              <a:lvl5pPr marL="179388" indent="-90488"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fr-FR" dirty="0">
                  <a:solidFill>
                    <a:schemeClr val="accent2"/>
                  </a:solidFill>
                </a:rPr>
                <a:t>niveau 1</a:t>
              </a:r>
            </a:p>
            <a:p>
              <a:pPr lvl="1">
                <a:spcBef>
                  <a:spcPts val="1200"/>
                </a:spcBef>
              </a:pPr>
              <a:r>
                <a:rPr lang="fr-FR" dirty="0">
                  <a:solidFill>
                    <a:schemeClr val="accent1"/>
                  </a:solidFill>
                </a:rPr>
                <a:t>Niveau 2</a:t>
              </a:r>
            </a:p>
            <a:p>
              <a:pPr lvl="2"/>
              <a:r>
                <a:rPr lang="fr-FR" dirty="0"/>
                <a:t>Niveau 3</a:t>
              </a:r>
            </a:p>
            <a:p>
              <a:pPr marL="88900" lvl="3" indent="-88900">
                <a:buClr>
                  <a:schemeClr val="accent2"/>
                </a:buClr>
                <a:buFont typeface="Wingdings 2" panose="05020102010507070707" pitchFamily="18" charset="2"/>
                <a:buChar char="»"/>
              </a:pPr>
              <a:r>
                <a:rPr lang="fr-FR" dirty="0"/>
                <a:t>Niveau 4</a:t>
              </a:r>
            </a:p>
            <a:p>
              <a:pPr marL="179388" lvl="4" indent="-90488">
                <a:buClr>
                  <a:schemeClr val="accent2"/>
                </a:buClr>
                <a:buFont typeface="Symbol" panose="05050102010706020507" pitchFamily="18" charset="2"/>
                <a:buChar char="·"/>
              </a:pPr>
              <a:r>
                <a:rPr lang="fr-FR" dirty="0"/>
                <a:t>Niveau 5 </a:t>
              </a:r>
            </a:p>
          </p:txBody>
        </p:sp>
      </p:grpSp>
      <p:sp>
        <p:nvSpPr>
          <p:cNvPr id="9" name="Espace réservé de la date 8">
            <a:extLst>
              <a:ext uri="{FF2B5EF4-FFF2-40B4-BE49-F238E27FC236}">
                <a16:creationId xmlns:a16="http://schemas.microsoft.com/office/drawing/2014/main" id="{80ED838B-0701-DA2D-6EBE-48108FD557D5}"/>
              </a:ext>
            </a:extLst>
          </p:cNvPr>
          <p:cNvSpPr>
            <a:spLocks noGrp="1"/>
          </p:cNvSpPr>
          <p:nvPr>
            <p:ph type="dt" sz="half" idx="14"/>
          </p:nvPr>
        </p:nvSpPr>
        <p:spPr/>
        <p:txBody>
          <a:bodyPr/>
          <a:lstStyle/>
          <a:p>
            <a:r>
              <a:rPr lang="fr-FR"/>
              <a:t>Mai 2025</a:t>
            </a:r>
            <a:endParaRPr lang="fr-FR" dirty="0"/>
          </a:p>
        </p:txBody>
      </p:sp>
      <p:sp>
        <p:nvSpPr>
          <p:cNvPr id="10" name="Espace réservé du pied de page 9">
            <a:extLst>
              <a:ext uri="{FF2B5EF4-FFF2-40B4-BE49-F238E27FC236}">
                <a16:creationId xmlns:a16="http://schemas.microsoft.com/office/drawing/2014/main" id="{27627DFB-5866-F613-A82B-79C6381A6BA0}"/>
              </a:ext>
            </a:extLst>
          </p:cNvPr>
          <p:cNvSpPr>
            <a:spLocks noGrp="1"/>
          </p:cNvSpPr>
          <p:nvPr>
            <p:ph type="ftr" sz="quarter" idx="15"/>
          </p:nvPr>
        </p:nvSpPr>
        <p:spPr/>
        <p:txBody>
          <a:bodyPr/>
          <a:lstStyle/>
          <a:p>
            <a:pPr algn="l"/>
            <a:r>
              <a:rPr lang="fr-FR"/>
              <a:t>CLI CAT - Bilan 2024</a:t>
            </a:r>
            <a:endParaRPr lang="fr-FR" dirty="0"/>
          </a:p>
        </p:txBody>
      </p:sp>
      <p:sp>
        <p:nvSpPr>
          <p:cNvPr id="11" name="Espace réservé du numéro de diapositive 10">
            <a:extLst>
              <a:ext uri="{FF2B5EF4-FFF2-40B4-BE49-F238E27FC236}">
                <a16:creationId xmlns:a16="http://schemas.microsoft.com/office/drawing/2014/main" id="{F865D005-83D2-9C28-13DB-4A21C8FD8A25}"/>
              </a:ext>
            </a:extLst>
          </p:cNvPr>
          <p:cNvSpPr>
            <a:spLocks noGrp="1"/>
          </p:cNvSpPr>
          <p:nvPr>
            <p:ph type="sldNum" sz="quarter" idx="16"/>
          </p:nvPr>
        </p:nvSpPr>
        <p:spPr/>
        <p:txBody>
          <a:bodyPr/>
          <a:lstStyle/>
          <a:p>
            <a:fld id="{963E9002-E6CB-4983-8B51-5C3EA949C333}" type="slidenum">
              <a:rPr lang="fr-FR" smtClean="0"/>
              <a:pPr/>
              <a:t>‹N°›</a:t>
            </a:fld>
            <a:endParaRPr lang="fr-FR" dirty="0"/>
          </a:p>
        </p:txBody>
      </p:sp>
      <p:cxnSp>
        <p:nvCxnSpPr>
          <p:cNvPr id="19" name="Connecteur droit 18">
            <a:extLst>
              <a:ext uri="{FF2B5EF4-FFF2-40B4-BE49-F238E27FC236}">
                <a16:creationId xmlns:a16="http://schemas.microsoft.com/office/drawing/2014/main" id="{9D3EE74B-0656-4BB6-AE28-A35F9B6528B7}"/>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429697"/>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pô et un contenu / bleu">
    <p:spTree>
      <p:nvGrpSpPr>
        <p:cNvPr id="1" name=""/>
        <p:cNvGrpSpPr/>
        <p:nvPr/>
      </p:nvGrpSpPr>
      <p:grpSpPr>
        <a:xfrm>
          <a:off x="0" y="0"/>
          <a:ext cx="0" cy="0"/>
          <a:chOff x="0" y="0"/>
          <a:chExt cx="0" cy="0"/>
        </a:xfrm>
      </p:grpSpPr>
      <p:sp>
        <p:nvSpPr>
          <p:cNvPr id="20" name="Ellipse 4">
            <a:extLst>
              <a:ext uri="{FF2B5EF4-FFF2-40B4-BE49-F238E27FC236}">
                <a16:creationId xmlns:a16="http://schemas.microsoft.com/office/drawing/2014/main" id="{0832A131-AE8F-4964-8081-09A9C858CA1F}"/>
              </a:ext>
            </a:extLst>
          </p:cNvPr>
          <p:cNvSpPr/>
          <p:nvPr userDrawn="1"/>
        </p:nvSpPr>
        <p:spPr>
          <a:xfrm>
            <a:off x="384175" y="1035097"/>
            <a:ext cx="828000" cy="165384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AFE1FA">
                  <a:alpha val="29000"/>
                </a:srgbClr>
              </a:gs>
              <a:gs pos="80000">
                <a:srgbClr val="AFE1FA">
                  <a:alpha val="7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a:extLst>
              <a:ext uri="{FF2B5EF4-FFF2-40B4-BE49-F238E27FC236}">
                <a16:creationId xmlns:a16="http://schemas.microsoft.com/office/drawing/2014/main" id="{B42A89CF-36F3-AD48-0848-06495FBB46EC}"/>
              </a:ext>
            </a:extLst>
          </p:cNvPr>
          <p:cNvSpPr>
            <a:spLocks noGrp="1"/>
          </p:cNvSpPr>
          <p:nvPr>
            <p:ph sz="half" idx="1"/>
          </p:nvPr>
        </p:nvSpPr>
        <p:spPr>
          <a:xfrm>
            <a:off x="4307151" y="2463800"/>
            <a:ext cx="7584812"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ZoneTexte 7">
            <a:extLst>
              <a:ext uri="{FF2B5EF4-FFF2-40B4-BE49-F238E27FC236}">
                <a16:creationId xmlns:a16="http://schemas.microsoft.com/office/drawing/2014/main" id="{7F05B394-29DE-4741-92A9-79BF6F62F59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Chapô et un contenu / bleu</a:t>
            </a:r>
          </a:p>
        </p:txBody>
      </p:sp>
      <p:cxnSp>
        <p:nvCxnSpPr>
          <p:cNvPr id="22" name="Connecteur droit 21">
            <a:extLst>
              <a:ext uri="{FF2B5EF4-FFF2-40B4-BE49-F238E27FC236}">
                <a16:creationId xmlns:a16="http://schemas.microsoft.com/office/drawing/2014/main" id="{B30F1B13-841A-45E6-40A7-42F527B8D944}"/>
              </a:ext>
            </a:extLst>
          </p:cNvPr>
          <p:cNvCxnSpPr>
            <a:cxnSpLocks/>
          </p:cNvCxnSpPr>
          <p:nvPr userDrawn="1"/>
        </p:nvCxnSpPr>
        <p:spPr>
          <a:xfrm>
            <a:off x="384174" y="2997994"/>
            <a:ext cx="828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4" name="Espace réservé du texte 23">
            <a:extLst>
              <a:ext uri="{FF2B5EF4-FFF2-40B4-BE49-F238E27FC236}">
                <a16:creationId xmlns:a16="http://schemas.microsoft.com/office/drawing/2014/main" id="{8A3C3E56-E871-A5B9-C67A-B216796E4053}"/>
              </a:ext>
            </a:extLst>
          </p:cNvPr>
          <p:cNvSpPr>
            <a:spLocks noGrp="1"/>
          </p:cNvSpPr>
          <p:nvPr>
            <p:ph type="body" sz="quarter" idx="13"/>
          </p:nvPr>
        </p:nvSpPr>
        <p:spPr>
          <a:xfrm>
            <a:off x="300037" y="3101974"/>
            <a:ext cx="3736703" cy="3042347"/>
          </a:xfrm>
        </p:spPr>
        <p:txBody>
          <a:bodyPr/>
          <a:lstStyle>
            <a:lvl1pPr>
              <a:lnSpc>
                <a:spcPct val="100000"/>
              </a:lnSpc>
              <a:defRPr cap="none">
                <a:solidFill>
                  <a:schemeClr val="accent1"/>
                </a:solidFill>
              </a:defRPr>
            </a:lvl1pPr>
            <a:lvl2pPr>
              <a:defRPr cap="none"/>
            </a:lvl2pPr>
            <a:lvl3pPr>
              <a:defRPr cap="none"/>
            </a:lvl3pPr>
            <a:lvl4pPr>
              <a:defRPr cap="none"/>
            </a:lvl4pPr>
            <a:lvl5pPr>
              <a:defRPr cap="none"/>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F709B117-1399-764B-2B53-7E757DD9AF13}"/>
              </a:ext>
            </a:extLst>
          </p:cNvPr>
          <p:cNvSpPr>
            <a:spLocks noGrp="1"/>
          </p:cNvSpPr>
          <p:nvPr>
            <p:ph type="title"/>
          </p:nvPr>
        </p:nvSpPr>
        <p:spPr>
          <a:xfrm>
            <a:off x="680224" y="1404163"/>
            <a:ext cx="7252514" cy="892652"/>
          </a:xfrm>
        </p:spPr>
        <p:txBody>
          <a:bodyPr anchor="ctr"/>
          <a:lstStyle/>
          <a:p>
            <a:r>
              <a:rPr lang="fr-FR"/>
              <a:t>Modifiez le style du titre</a:t>
            </a:r>
            <a:endParaRPr lang="fr-FR" dirty="0"/>
          </a:p>
        </p:txBody>
      </p:sp>
      <p:grpSp>
        <p:nvGrpSpPr>
          <p:cNvPr id="12" name="Groupe 11">
            <a:extLst>
              <a:ext uri="{FF2B5EF4-FFF2-40B4-BE49-F238E27FC236}">
                <a16:creationId xmlns:a16="http://schemas.microsoft.com/office/drawing/2014/main" id="{53228331-337B-D7FE-AAAA-8C6BA832B068}"/>
              </a:ext>
            </a:extLst>
          </p:cNvPr>
          <p:cNvGrpSpPr/>
          <p:nvPr userDrawn="1"/>
        </p:nvGrpSpPr>
        <p:grpSpPr>
          <a:xfrm>
            <a:off x="12279766" y="2465277"/>
            <a:ext cx="1563825" cy="4392723"/>
            <a:chOff x="-1668463" y="996950"/>
            <a:chExt cx="1563825" cy="4392723"/>
          </a:xfrm>
        </p:grpSpPr>
        <p:grpSp>
          <p:nvGrpSpPr>
            <p:cNvPr id="13" name="Groupe 12">
              <a:extLst>
                <a:ext uri="{FF2B5EF4-FFF2-40B4-BE49-F238E27FC236}">
                  <a16:creationId xmlns:a16="http://schemas.microsoft.com/office/drawing/2014/main" id="{09B226ED-575D-9751-DBAF-BA37272C8345}"/>
                </a:ext>
              </a:extLst>
            </p:cNvPr>
            <p:cNvGrpSpPr/>
            <p:nvPr userDrawn="1"/>
          </p:nvGrpSpPr>
          <p:grpSpPr>
            <a:xfrm>
              <a:off x="-1668463" y="996950"/>
              <a:ext cx="1563825" cy="4392723"/>
              <a:chOff x="-1668463" y="996950"/>
              <a:chExt cx="1563825" cy="4392723"/>
            </a:xfrm>
          </p:grpSpPr>
          <p:grpSp>
            <p:nvGrpSpPr>
              <p:cNvPr id="15" name="Groupe 14">
                <a:extLst>
                  <a:ext uri="{FF2B5EF4-FFF2-40B4-BE49-F238E27FC236}">
                    <a16:creationId xmlns:a16="http://schemas.microsoft.com/office/drawing/2014/main" id="{62B0ECAE-E28E-2D6A-72A0-C2AB1D677180}"/>
                  </a:ext>
                </a:extLst>
              </p:cNvPr>
              <p:cNvGrpSpPr/>
              <p:nvPr userDrawn="1"/>
            </p:nvGrpSpPr>
            <p:grpSpPr>
              <a:xfrm>
                <a:off x="-1668463" y="996950"/>
                <a:ext cx="1563825" cy="4392723"/>
                <a:chOff x="-1878012" y="2562423"/>
                <a:chExt cx="1563825" cy="4392723"/>
              </a:xfrm>
              <a:solidFill>
                <a:schemeClr val="bg2">
                  <a:lumMod val="20000"/>
                  <a:lumOff val="80000"/>
                </a:schemeClr>
              </a:solidFill>
            </p:grpSpPr>
            <p:sp>
              <p:nvSpPr>
                <p:cNvPr id="17" name="ZoneTexte 16">
                  <a:extLst>
                    <a:ext uri="{FF2B5EF4-FFF2-40B4-BE49-F238E27FC236}">
                      <a16:creationId xmlns:a16="http://schemas.microsoft.com/office/drawing/2014/main" id="{75A9B199-97B8-CDF0-A620-CE0456FEE9E5}"/>
                    </a:ext>
                  </a:extLst>
                </p:cNvPr>
                <p:cNvSpPr txBox="1"/>
                <p:nvPr userDrawn="1"/>
              </p:nvSpPr>
              <p:spPr>
                <a:xfrm>
                  <a:off x="-1754187" y="2562423"/>
                  <a:ext cx="1440000" cy="4392723"/>
                </a:xfrm>
                <a:prstGeom prst="rect">
                  <a:avLst/>
                </a:prstGeom>
                <a:grpFill/>
              </p:spPr>
              <p:txBody>
                <a:bodyPr wrap="square" lIns="72000" tIns="72000" rIns="72000" bIns="72000" rtlCol="0">
                  <a:spAutoFit/>
                </a:bodyPr>
                <a:lstStyle/>
                <a:p>
                  <a:r>
                    <a:rPr lang="fr-FR" sz="1200" b="1" dirty="0">
                      <a:solidFill>
                        <a:schemeClr val="bg1">
                          <a:lumMod val="50000"/>
                        </a:schemeClr>
                      </a:solidFill>
                    </a:rPr>
                    <a:t>Astuce</a:t>
                  </a:r>
                </a:p>
                <a:p>
                  <a:r>
                    <a:rPr lang="fr-FR" sz="1200" dirty="0">
                      <a:solidFill>
                        <a:schemeClr val="bg1">
                          <a:lumMod val="50000"/>
                        </a:schemeClr>
                      </a:solidFill>
                    </a:rPr>
                    <a:t>Cette zone de texte permet plusieurs niveaux de texte préformatés :</a:t>
                  </a: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passer de l’un à l’autre utilisez les icônes d’augmentation ou de réduction de niveaux :</a:t>
                  </a:r>
                </a:p>
                <a:p>
                  <a:endParaRPr lang="fr-FR" sz="1200" dirty="0">
                    <a:solidFill>
                      <a:schemeClr val="bg1">
                        <a:lumMod val="50000"/>
                      </a:schemeClr>
                    </a:solidFill>
                  </a:endParaRPr>
                </a:p>
                <a:p>
                  <a:endParaRPr lang="fr-FR" sz="1200" dirty="0">
                    <a:solidFill>
                      <a:schemeClr val="bg1">
                        <a:lumMod val="50000"/>
                      </a:schemeClr>
                    </a:solidFill>
                  </a:endParaRPr>
                </a:p>
              </p:txBody>
            </p:sp>
            <p:sp>
              <p:nvSpPr>
                <p:cNvPr id="18" name="Triangle isocèle 17">
                  <a:extLst>
                    <a:ext uri="{FF2B5EF4-FFF2-40B4-BE49-F238E27FC236}">
                      <a16:creationId xmlns:a16="http://schemas.microsoft.com/office/drawing/2014/main" id="{600C0CCB-A8CB-7B28-B5AE-3AC691B3093E}"/>
                    </a:ext>
                  </a:extLst>
                </p:cNvPr>
                <p:cNvSpPr/>
                <p:nvPr userDrawn="1"/>
              </p:nvSpPr>
              <p:spPr>
                <a:xfrm rot="16200000">
                  <a:off x="-1997868" y="2794271"/>
                  <a:ext cx="368300" cy="128588"/>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pic>
            <p:nvPicPr>
              <p:cNvPr id="16" name="Image 15">
                <a:extLst>
                  <a:ext uri="{FF2B5EF4-FFF2-40B4-BE49-F238E27FC236}">
                    <a16:creationId xmlns:a16="http://schemas.microsoft.com/office/drawing/2014/main" id="{85C25ACA-F15E-22D3-9DAD-DC9FA1FE6690}"/>
                  </a:ext>
                </a:extLst>
              </p:cNvPr>
              <p:cNvPicPr>
                <a:picLocks noChangeAspect="1"/>
              </p:cNvPicPr>
              <p:nvPr userDrawn="1"/>
            </p:nvPicPr>
            <p:blipFill>
              <a:blip r:embed="rId2"/>
              <a:stretch>
                <a:fillRect/>
              </a:stretch>
            </p:blipFill>
            <p:spPr>
              <a:xfrm>
                <a:off x="-1160463" y="4766983"/>
                <a:ext cx="542925" cy="295275"/>
              </a:xfrm>
              <a:prstGeom prst="rect">
                <a:avLst/>
              </a:prstGeom>
            </p:spPr>
          </p:pic>
        </p:grpSp>
        <p:sp>
          <p:nvSpPr>
            <p:cNvPr id="14" name="Espace réservé du contenu 2">
              <a:extLst>
                <a:ext uri="{FF2B5EF4-FFF2-40B4-BE49-F238E27FC236}">
                  <a16:creationId xmlns:a16="http://schemas.microsoft.com/office/drawing/2014/main" id="{37C5DA58-D77E-9B31-0711-493B4CD6E3C1}"/>
                </a:ext>
              </a:extLst>
            </p:cNvPr>
            <p:cNvSpPr txBox="1">
              <a:spLocks/>
            </p:cNvSpPr>
            <p:nvPr userDrawn="1"/>
          </p:nvSpPr>
          <p:spPr>
            <a:xfrm>
              <a:off x="-1524145" y="2253672"/>
              <a:ext cx="1397145" cy="1394691"/>
            </a:xfrm>
            <a:prstGeom prst="rect">
              <a:avLst/>
            </a:prstGeom>
            <a:solidFill>
              <a:schemeClr val="bg1"/>
            </a:solidFill>
          </p:spPr>
          <p:txBody>
            <a:bodyPr vert="horz" lIns="91440" tIns="45720" rIns="91440" bIns="45720" rtlCol="0">
              <a:normAutofit/>
            </a:bodyPr>
            <a:lstStyle>
              <a:lvl1pPr marL="0" indent="0" algn="l" defTabSz="914400" rtl="0" eaLnBrk="1" latinLnBrk="0" hangingPunct="1">
                <a:lnSpc>
                  <a:spcPct val="90000"/>
                </a:lnSpc>
                <a:spcBef>
                  <a:spcPts val="1000"/>
                </a:spcBef>
                <a:spcAft>
                  <a:spcPts val="600"/>
                </a:spcAft>
                <a:buFont typeface="Arial" panose="020B0604020202020204" pitchFamily="34" charset="0"/>
                <a:buNone/>
                <a:defRPr sz="1400" b="1" kern="1200" cap="all" baseline="0">
                  <a:solidFill>
                    <a:schemeClr val="tx2"/>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200" b="1" kern="1200">
                  <a:solidFill>
                    <a:schemeClr val="accent2"/>
                  </a:solidFill>
                  <a:latin typeface="+mn-lt"/>
                  <a:ea typeface="+mn-ea"/>
                  <a:cs typeface="+mn-cs"/>
                </a:defRPr>
              </a:lvl2pPr>
              <a:lvl3pPr marL="0" indent="0" algn="l" defTabSz="91440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3pPr>
              <a:lvl4pPr marL="88900" indent="-8890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4pPr>
              <a:lvl5pPr marL="179388" indent="-90488"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fr-FR" dirty="0">
                  <a:solidFill>
                    <a:schemeClr val="accent2"/>
                  </a:solidFill>
                </a:rPr>
                <a:t>niveau 1</a:t>
              </a:r>
            </a:p>
            <a:p>
              <a:pPr lvl="1">
                <a:spcBef>
                  <a:spcPts val="1200"/>
                </a:spcBef>
              </a:pPr>
              <a:r>
                <a:rPr lang="fr-FR" dirty="0">
                  <a:solidFill>
                    <a:schemeClr val="accent1"/>
                  </a:solidFill>
                </a:rPr>
                <a:t>Niveau 2</a:t>
              </a:r>
            </a:p>
            <a:p>
              <a:pPr lvl="2"/>
              <a:r>
                <a:rPr lang="fr-FR" dirty="0"/>
                <a:t>Niveau 3</a:t>
              </a:r>
            </a:p>
            <a:p>
              <a:pPr marL="88900" lvl="3" indent="-88900">
                <a:buClr>
                  <a:schemeClr val="accent2"/>
                </a:buClr>
                <a:buFont typeface="Wingdings 2" panose="05020102010507070707" pitchFamily="18" charset="2"/>
                <a:buChar char="»"/>
              </a:pPr>
              <a:r>
                <a:rPr lang="fr-FR" dirty="0"/>
                <a:t>Niveau 4</a:t>
              </a:r>
            </a:p>
            <a:p>
              <a:pPr marL="179388" lvl="4" indent="-90488">
                <a:buClr>
                  <a:schemeClr val="accent2"/>
                </a:buClr>
                <a:buFont typeface="Symbol" panose="05050102010706020507" pitchFamily="18" charset="2"/>
                <a:buChar char="·"/>
              </a:pPr>
              <a:r>
                <a:rPr lang="fr-FR" dirty="0"/>
                <a:t>Niveau 5 </a:t>
              </a:r>
            </a:p>
          </p:txBody>
        </p:sp>
      </p:grpSp>
      <p:sp>
        <p:nvSpPr>
          <p:cNvPr id="4" name="Espace réservé de la date 3">
            <a:extLst>
              <a:ext uri="{FF2B5EF4-FFF2-40B4-BE49-F238E27FC236}">
                <a16:creationId xmlns:a16="http://schemas.microsoft.com/office/drawing/2014/main" id="{9E77B467-9962-95F7-B383-8E9827251401}"/>
              </a:ext>
            </a:extLst>
          </p:cNvPr>
          <p:cNvSpPr>
            <a:spLocks noGrp="1"/>
          </p:cNvSpPr>
          <p:nvPr>
            <p:ph type="dt" sz="half" idx="14"/>
          </p:nvPr>
        </p:nvSpPr>
        <p:spPr/>
        <p:txBody>
          <a:bodyPr/>
          <a:lstStyle/>
          <a:p>
            <a:r>
              <a:rPr lang="fr-FR"/>
              <a:t>Mai 2025</a:t>
            </a:r>
            <a:endParaRPr lang="fr-FR" dirty="0"/>
          </a:p>
        </p:txBody>
      </p:sp>
      <p:sp>
        <p:nvSpPr>
          <p:cNvPr id="9" name="Espace réservé du pied de page 8">
            <a:extLst>
              <a:ext uri="{FF2B5EF4-FFF2-40B4-BE49-F238E27FC236}">
                <a16:creationId xmlns:a16="http://schemas.microsoft.com/office/drawing/2014/main" id="{91224123-78A1-B644-4392-2E34DFA5F48D}"/>
              </a:ext>
            </a:extLst>
          </p:cNvPr>
          <p:cNvSpPr>
            <a:spLocks noGrp="1"/>
          </p:cNvSpPr>
          <p:nvPr>
            <p:ph type="ftr" sz="quarter" idx="15"/>
          </p:nvPr>
        </p:nvSpPr>
        <p:spPr/>
        <p:txBody>
          <a:bodyPr/>
          <a:lstStyle/>
          <a:p>
            <a:pPr algn="l"/>
            <a:r>
              <a:rPr lang="fr-FR"/>
              <a:t>CLI CAT - Bilan 2024</a:t>
            </a:r>
            <a:endParaRPr lang="fr-FR" dirty="0"/>
          </a:p>
        </p:txBody>
      </p:sp>
      <p:sp>
        <p:nvSpPr>
          <p:cNvPr id="11" name="Espace réservé du numéro de diapositive 10">
            <a:extLst>
              <a:ext uri="{FF2B5EF4-FFF2-40B4-BE49-F238E27FC236}">
                <a16:creationId xmlns:a16="http://schemas.microsoft.com/office/drawing/2014/main" id="{2A5C5FFF-EC52-33E9-507F-25AB8C791610}"/>
              </a:ext>
            </a:extLst>
          </p:cNvPr>
          <p:cNvSpPr>
            <a:spLocks noGrp="1"/>
          </p:cNvSpPr>
          <p:nvPr>
            <p:ph type="sldNum" sz="quarter" idx="16"/>
          </p:nvPr>
        </p:nvSpPr>
        <p:spPr/>
        <p:txBody>
          <a:bodyPr/>
          <a:lstStyle/>
          <a:p>
            <a:fld id="{963E9002-E6CB-4983-8B51-5C3EA949C333}" type="slidenum">
              <a:rPr lang="fr-FR" smtClean="0"/>
              <a:pPr/>
              <a:t>‹N°›</a:t>
            </a:fld>
            <a:endParaRPr lang="fr-FR" dirty="0"/>
          </a:p>
        </p:txBody>
      </p:sp>
      <p:cxnSp>
        <p:nvCxnSpPr>
          <p:cNvPr id="21" name="Connecteur droit 20">
            <a:extLst>
              <a:ext uri="{FF2B5EF4-FFF2-40B4-BE49-F238E27FC236}">
                <a16:creationId xmlns:a16="http://schemas.microsoft.com/office/drawing/2014/main" id="{9631BDD6-BC1E-45A5-B7DD-A420B2402AC2}"/>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7837027"/>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deux contenus / bleu">
    <p:spTree>
      <p:nvGrpSpPr>
        <p:cNvPr id="1" name=""/>
        <p:cNvGrpSpPr/>
        <p:nvPr/>
      </p:nvGrpSpPr>
      <p:grpSpPr>
        <a:xfrm>
          <a:off x="0" y="0"/>
          <a:ext cx="0" cy="0"/>
          <a:chOff x="0" y="0"/>
          <a:chExt cx="0" cy="0"/>
        </a:xfrm>
      </p:grpSpPr>
      <p:sp>
        <p:nvSpPr>
          <p:cNvPr id="21" name="Ellipse 4">
            <a:extLst>
              <a:ext uri="{FF2B5EF4-FFF2-40B4-BE49-F238E27FC236}">
                <a16:creationId xmlns:a16="http://schemas.microsoft.com/office/drawing/2014/main" id="{65B7AFDD-17FE-43E7-B9D2-5D0128DBFC32}"/>
              </a:ext>
            </a:extLst>
          </p:cNvPr>
          <p:cNvSpPr/>
          <p:nvPr userDrawn="1"/>
        </p:nvSpPr>
        <p:spPr>
          <a:xfrm>
            <a:off x="4440774" y="626166"/>
            <a:ext cx="828000" cy="165384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AFE1FA">
                  <a:alpha val="29000"/>
                </a:srgbClr>
              </a:gs>
              <a:gs pos="80000">
                <a:srgbClr val="AFE1FA">
                  <a:alpha val="7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a:extLst>
              <a:ext uri="{FF2B5EF4-FFF2-40B4-BE49-F238E27FC236}">
                <a16:creationId xmlns:a16="http://schemas.microsoft.com/office/drawing/2014/main" id="{B42A89CF-36F3-AD48-0848-06495FBB46EC}"/>
              </a:ext>
            </a:extLst>
          </p:cNvPr>
          <p:cNvSpPr>
            <a:spLocks noGrp="1"/>
          </p:cNvSpPr>
          <p:nvPr>
            <p:ph sz="half" idx="1"/>
          </p:nvPr>
        </p:nvSpPr>
        <p:spPr>
          <a:xfrm>
            <a:off x="4307151" y="2463800"/>
            <a:ext cx="3564000"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contenu 3">
            <a:extLst>
              <a:ext uri="{FF2B5EF4-FFF2-40B4-BE49-F238E27FC236}">
                <a16:creationId xmlns:a16="http://schemas.microsoft.com/office/drawing/2014/main" id="{EDDB4592-6F76-7CE8-63C8-601B84B7FE85}"/>
              </a:ext>
            </a:extLst>
          </p:cNvPr>
          <p:cNvSpPr>
            <a:spLocks noGrp="1"/>
          </p:cNvSpPr>
          <p:nvPr>
            <p:ph sz="half" idx="2"/>
          </p:nvPr>
        </p:nvSpPr>
        <p:spPr>
          <a:xfrm>
            <a:off x="8327963" y="2463800"/>
            <a:ext cx="3564000"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ZoneTexte 7">
            <a:extLst>
              <a:ext uri="{FF2B5EF4-FFF2-40B4-BE49-F238E27FC236}">
                <a16:creationId xmlns:a16="http://schemas.microsoft.com/office/drawing/2014/main" id="{7F05B394-29DE-4741-92A9-79BF6F62F59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Image, deux contenus / bleu</a:t>
            </a:r>
          </a:p>
        </p:txBody>
      </p:sp>
      <p:sp>
        <p:nvSpPr>
          <p:cNvPr id="2" name="Titre 1">
            <a:extLst>
              <a:ext uri="{FF2B5EF4-FFF2-40B4-BE49-F238E27FC236}">
                <a16:creationId xmlns:a16="http://schemas.microsoft.com/office/drawing/2014/main" id="{F709B117-1399-764B-2B53-7E757DD9AF13}"/>
              </a:ext>
            </a:extLst>
          </p:cNvPr>
          <p:cNvSpPr>
            <a:spLocks noGrp="1"/>
          </p:cNvSpPr>
          <p:nvPr>
            <p:ph type="title"/>
          </p:nvPr>
        </p:nvSpPr>
        <p:spPr>
          <a:xfrm>
            <a:off x="4718823" y="1023163"/>
            <a:ext cx="7173139" cy="892652"/>
          </a:xfrm>
        </p:spPr>
        <p:txBody>
          <a:bodyPr anchor="ctr"/>
          <a:lstStyle/>
          <a:p>
            <a:r>
              <a:rPr lang="fr-FR"/>
              <a:t>Modifiez le style du titre</a:t>
            </a:r>
            <a:endParaRPr lang="fr-FR" dirty="0"/>
          </a:p>
        </p:txBody>
      </p:sp>
      <p:sp>
        <p:nvSpPr>
          <p:cNvPr id="12" name="Espace réservé pour une image  11">
            <a:extLst>
              <a:ext uri="{FF2B5EF4-FFF2-40B4-BE49-F238E27FC236}">
                <a16:creationId xmlns:a16="http://schemas.microsoft.com/office/drawing/2014/main" id="{8F8812AE-F14C-9241-5B73-8A0E4B30EC25}"/>
              </a:ext>
            </a:extLst>
          </p:cNvPr>
          <p:cNvSpPr>
            <a:spLocks noGrp="1"/>
          </p:cNvSpPr>
          <p:nvPr>
            <p:ph type="pic" sz="quarter" idx="13" hasCustomPrompt="1"/>
          </p:nvPr>
        </p:nvSpPr>
        <p:spPr>
          <a:xfrm>
            <a:off x="0" y="381000"/>
            <a:ext cx="3759200" cy="5727700"/>
          </a:xfrm>
          <a:solidFill>
            <a:schemeClr val="bg2"/>
          </a:solidFill>
        </p:spPr>
        <p:txBody>
          <a:bodyPr tIns="252000">
            <a:normAutofit/>
          </a:bodyPr>
          <a:lstStyle>
            <a:lvl1pPr algn="ctr">
              <a:defRPr sz="1200" b="1" i="1"/>
            </a:lvl1pPr>
          </a:lstStyle>
          <a:p>
            <a:r>
              <a:rPr lang="fr-FR" dirty="0"/>
              <a:t>Insérez ou glissez une image ici</a:t>
            </a:r>
          </a:p>
        </p:txBody>
      </p:sp>
      <p:grpSp>
        <p:nvGrpSpPr>
          <p:cNvPr id="13" name="Groupe 12">
            <a:extLst>
              <a:ext uri="{FF2B5EF4-FFF2-40B4-BE49-F238E27FC236}">
                <a16:creationId xmlns:a16="http://schemas.microsoft.com/office/drawing/2014/main" id="{12961F46-AC1B-74AD-141B-2F423803105A}"/>
              </a:ext>
            </a:extLst>
          </p:cNvPr>
          <p:cNvGrpSpPr/>
          <p:nvPr userDrawn="1"/>
        </p:nvGrpSpPr>
        <p:grpSpPr>
          <a:xfrm>
            <a:off x="12279766" y="2465277"/>
            <a:ext cx="1563825" cy="4392723"/>
            <a:chOff x="-1668463" y="996950"/>
            <a:chExt cx="1563825" cy="4392723"/>
          </a:xfrm>
        </p:grpSpPr>
        <p:grpSp>
          <p:nvGrpSpPr>
            <p:cNvPr id="14" name="Groupe 13">
              <a:extLst>
                <a:ext uri="{FF2B5EF4-FFF2-40B4-BE49-F238E27FC236}">
                  <a16:creationId xmlns:a16="http://schemas.microsoft.com/office/drawing/2014/main" id="{C9200663-41F4-0F95-F520-8D2C4B1B296D}"/>
                </a:ext>
              </a:extLst>
            </p:cNvPr>
            <p:cNvGrpSpPr/>
            <p:nvPr userDrawn="1"/>
          </p:nvGrpSpPr>
          <p:grpSpPr>
            <a:xfrm>
              <a:off x="-1668463" y="996950"/>
              <a:ext cx="1563825" cy="4392723"/>
              <a:chOff x="-1668463" y="996950"/>
              <a:chExt cx="1563825" cy="4392723"/>
            </a:xfrm>
          </p:grpSpPr>
          <p:grpSp>
            <p:nvGrpSpPr>
              <p:cNvPr id="16" name="Groupe 15">
                <a:extLst>
                  <a:ext uri="{FF2B5EF4-FFF2-40B4-BE49-F238E27FC236}">
                    <a16:creationId xmlns:a16="http://schemas.microsoft.com/office/drawing/2014/main" id="{56A467FC-DB79-10F7-FC09-C7E3BD5CD9B6}"/>
                  </a:ext>
                </a:extLst>
              </p:cNvPr>
              <p:cNvGrpSpPr/>
              <p:nvPr userDrawn="1"/>
            </p:nvGrpSpPr>
            <p:grpSpPr>
              <a:xfrm>
                <a:off x="-1668463" y="996950"/>
                <a:ext cx="1563825" cy="4392723"/>
                <a:chOff x="-1878012" y="2562423"/>
                <a:chExt cx="1563825" cy="4392723"/>
              </a:xfrm>
              <a:solidFill>
                <a:schemeClr val="bg2">
                  <a:lumMod val="20000"/>
                  <a:lumOff val="80000"/>
                </a:schemeClr>
              </a:solidFill>
            </p:grpSpPr>
            <p:sp>
              <p:nvSpPr>
                <p:cNvPr id="18" name="ZoneTexte 17">
                  <a:extLst>
                    <a:ext uri="{FF2B5EF4-FFF2-40B4-BE49-F238E27FC236}">
                      <a16:creationId xmlns:a16="http://schemas.microsoft.com/office/drawing/2014/main" id="{AD81AEF8-9BD8-4414-0B40-2ADD399273C4}"/>
                    </a:ext>
                  </a:extLst>
                </p:cNvPr>
                <p:cNvSpPr txBox="1"/>
                <p:nvPr userDrawn="1"/>
              </p:nvSpPr>
              <p:spPr>
                <a:xfrm>
                  <a:off x="-1754187" y="2562423"/>
                  <a:ext cx="1440000" cy="4392723"/>
                </a:xfrm>
                <a:prstGeom prst="rect">
                  <a:avLst/>
                </a:prstGeom>
                <a:grpFill/>
              </p:spPr>
              <p:txBody>
                <a:bodyPr wrap="square" lIns="72000" tIns="72000" rIns="72000" bIns="72000" rtlCol="0">
                  <a:spAutoFit/>
                </a:bodyPr>
                <a:lstStyle/>
                <a:p>
                  <a:r>
                    <a:rPr lang="fr-FR" sz="1200" b="1" dirty="0">
                      <a:solidFill>
                        <a:schemeClr val="bg1">
                          <a:lumMod val="50000"/>
                        </a:schemeClr>
                      </a:solidFill>
                    </a:rPr>
                    <a:t>Astuce</a:t>
                  </a:r>
                </a:p>
                <a:p>
                  <a:r>
                    <a:rPr lang="fr-FR" sz="1200" dirty="0">
                      <a:solidFill>
                        <a:schemeClr val="bg1">
                          <a:lumMod val="50000"/>
                        </a:schemeClr>
                      </a:solidFill>
                    </a:rPr>
                    <a:t>Ces zones de texte permettent plusieurs niveaux de texte préformatés :</a:t>
                  </a: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passer de l’un à l’autre utilisez les icônes d’augmentation ou de réduction de niveaux :</a:t>
                  </a:r>
                </a:p>
                <a:p>
                  <a:endParaRPr lang="fr-FR" sz="1200" dirty="0">
                    <a:solidFill>
                      <a:schemeClr val="bg1">
                        <a:lumMod val="50000"/>
                      </a:schemeClr>
                    </a:solidFill>
                  </a:endParaRPr>
                </a:p>
                <a:p>
                  <a:endParaRPr lang="fr-FR" sz="1200" dirty="0">
                    <a:solidFill>
                      <a:schemeClr val="bg1">
                        <a:lumMod val="50000"/>
                      </a:schemeClr>
                    </a:solidFill>
                  </a:endParaRPr>
                </a:p>
              </p:txBody>
            </p:sp>
            <p:sp>
              <p:nvSpPr>
                <p:cNvPr id="20" name="Triangle isocèle 19">
                  <a:extLst>
                    <a:ext uri="{FF2B5EF4-FFF2-40B4-BE49-F238E27FC236}">
                      <a16:creationId xmlns:a16="http://schemas.microsoft.com/office/drawing/2014/main" id="{E0F9696A-386C-EF02-8C8C-D3AB6640957D}"/>
                    </a:ext>
                  </a:extLst>
                </p:cNvPr>
                <p:cNvSpPr/>
                <p:nvPr userDrawn="1"/>
              </p:nvSpPr>
              <p:spPr>
                <a:xfrm rot="16200000">
                  <a:off x="-1997868" y="2794271"/>
                  <a:ext cx="368300" cy="128588"/>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pic>
            <p:nvPicPr>
              <p:cNvPr id="17" name="Image 16">
                <a:extLst>
                  <a:ext uri="{FF2B5EF4-FFF2-40B4-BE49-F238E27FC236}">
                    <a16:creationId xmlns:a16="http://schemas.microsoft.com/office/drawing/2014/main" id="{FA626B64-2498-B4AE-34B7-2D507665DCB0}"/>
                  </a:ext>
                </a:extLst>
              </p:cNvPr>
              <p:cNvPicPr>
                <a:picLocks noChangeAspect="1"/>
              </p:cNvPicPr>
              <p:nvPr userDrawn="1"/>
            </p:nvPicPr>
            <p:blipFill>
              <a:blip r:embed="rId2"/>
              <a:stretch>
                <a:fillRect/>
              </a:stretch>
            </p:blipFill>
            <p:spPr>
              <a:xfrm>
                <a:off x="-1160463" y="4766983"/>
                <a:ext cx="542925" cy="295275"/>
              </a:xfrm>
              <a:prstGeom prst="rect">
                <a:avLst/>
              </a:prstGeom>
            </p:spPr>
          </p:pic>
        </p:grpSp>
        <p:sp>
          <p:nvSpPr>
            <p:cNvPr id="15" name="Espace réservé du contenu 2">
              <a:extLst>
                <a:ext uri="{FF2B5EF4-FFF2-40B4-BE49-F238E27FC236}">
                  <a16:creationId xmlns:a16="http://schemas.microsoft.com/office/drawing/2014/main" id="{6F61EE98-76F5-DC2F-00D5-FD8BC1884318}"/>
                </a:ext>
              </a:extLst>
            </p:cNvPr>
            <p:cNvSpPr txBox="1">
              <a:spLocks/>
            </p:cNvSpPr>
            <p:nvPr userDrawn="1"/>
          </p:nvSpPr>
          <p:spPr>
            <a:xfrm>
              <a:off x="-1524145" y="2253672"/>
              <a:ext cx="1397145" cy="1394691"/>
            </a:xfrm>
            <a:prstGeom prst="rect">
              <a:avLst/>
            </a:prstGeom>
            <a:solidFill>
              <a:schemeClr val="bg1"/>
            </a:solidFill>
          </p:spPr>
          <p:txBody>
            <a:bodyPr vert="horz" lIns="91440" tIns="45720" rIns="91440" bIns="45720" rtlCol="0">
              <a:normAutofit/>
            </a:bodyPr>
            <a:lstStyle>
              <a:lvl1pPr marL="0" indent="0" algn="l" defTabSz="914400" rtl="0" eaLnBrk="1" latinLnBrk="0" hangingPunct="1">
                <a:lnSpc>
                  <a:spcPct val="90000"/>
                </a:lnSpc>
                <a:spcBef>
                  <a:spcPts val="1000"/>
                </a:spcBef>
                <a:spcAft>
                  <a:spcPts val="600"/>
                </a:spcAft>
                <a:buFont typeface="Arial" panose="020B0604020202020204" pitchFamily="34" charset="0"/>
                <a:buNone/>
                <a:defRPr sz="1400" b="1" kern="1200" cap="all" baseline="0">
                  <a:solidFill>
                    <a:schemeClr val="tx2"/>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200" b="1" kern="1200">
                  <a:solidFill>
                    <a:schemeClr val="accent2"/>
                  </a:solidFill>
                  <a:latin typeface="+mn-lt"/>
                  <a:ea typeface="+mn-ea"/>
                  <a:cs typeface="+mn-cs"/>
                </a:defRPr>
              </a:lvl2pPr>
              <a:lvl3pPr marL="0" indent="0" algn="l" defTabSz="91440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3pPr>
              <a:lvl4pPr marL="88900" indent="-8890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4pPr>
              <a:lvl5pPr marL="179388" indent="-90488"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fr-FR" dirty="0">
                  <a:solidFill>
                    <a:schemeClr val="accent2"/>
                  </a:solidFill>
                </a:rPr>
                <a:t>niveau 1</a:t>
              </a:r>
            </a:p>
            <a:p>
              <a:pPr lvl="1">
                <a:spcBef>
                  <a:spcPts val="1200"/>
                </a:spcBef>
              </a:pPr>
              <a:r>
                <a:rPr lang="fr-FR" dirty="0">
                  <a:solidFill>
                    <a:schemeClr val="accent1"/>
                  </a:solidFill>
                </a:rPr>
                <a:t>Niveau 2</a:t>
              </a:r>
            </a:p>
            <a:p>
              <a:pPr lvl="2"/>
              <a:r>
                <a:rPr lang="fr-FR" dirty="0"/>
                <a:t>Niveau 3</a:t>
              </a:r>
            </a:p>
            <a:p>
              <a:pPr marL="88900" lvl="3" indent="-88900">
                <a:buClr>
                  <a:schemeClr val="accent2"/>
                </a:buClr>
                <a:buFont typeface="Wingdings 2" panose="05020102010507070707" pitchFamily="18" charset="2"/>
                <a:buChar char="»"/>
              </a:pPr>
              <a:r>
                <a:rPr lang="fr-FR" dirty="0"/>
                <a:t>Niveau 4</a:t>
              </a:r>
            </a:p>
            <a:p>
              <a:pPr marL="179388" lvl="4" indent="-90488">
                <a:buClr>
                  <a:schemeClr val="accent2"/>
                </a:buClr>
                <a:buFont typeface="Symbol" panose="05050102010706020507" pitchFamily="18" charset="2"/>
                <a:buChar char="·"/>
              </a:pPr>
              <a:r>
                <a:rPr lang="fr-FR" dirty="0"/>
                <a:t>Niveau 5 </a:t>
              </a:r>
            </a:p>
          </p:txBody>
        </p:sp>
      </p:grpSp>
      <p:sp>
        <p:nvSpPr>
          <p:cNvPr id="9" name="Espace réservé de la date 8">
            <a:extLst>
              <a:ext uri="{FF2B5EF4-FFF2-40B4-BE49-F238E27FC236}">
                <a16:creationId xmlns:a16="http://schemas.microsoft.com/office/drawing/2014/main" id="{31DBAB69-A6B0-A82C-6990-1D9B454B492E}"/>
              </a:ext>
            </a:extLst>
          </p:cNvPr>
          <p:cNvSpPr>
            <a:spLocks noGrp="1"/>
          </p:cNvSpPr>
          <p:nvPr>
            <p:ph type="dt" sz="half" idx="14"/>
          </p:nvPr>
        </p:nvSpPr>
        <p:spPr/>
        <p:txBody>
          <a:bodyPr/>
          <a:lstStyle/>
          <a:p>
            <a:r>
              <a:rPr lang="fr-FR"/>
              <a:t>Mai 2025</a:t>
            </a:r>
            <a:endParaRPr lang="fr-FR" dirty="0"/>
          </a:p>
        </p:txBody>
      </p:sp>
      <p:sp>
        <p:nvSpPr>
          <p:cNvPr id="10" name="Espace réservé du pied de page 9">
            <a:extLst>
              <a:ext uri="{FF2B5EF4-FFF2-40B4-BE49-F238E27FC236}">
                <a16:creationId xmlns:a16="http://schemas.microsoft.com/office/drawing/2014/main" id="{E0F81F29-67C2-635E-7130-2E8BEEB5704B}"/>
              </a:ext>
            </a:extLst>
          </p:cNvPr>
          <p:cNvSpPr>
            <a:spLocks noGrp="1"/>
          </p:cNvSpPr>
          <p:nvPr>
            <p:ph type="ftr" sz="quarter" idx="15"/>
          </p:nvPr>
        </p:nvSpPr>
        <p:spPr/>
        <p:txBody>
          <a:bodyPr/>
          <a:lstStyle/>
          <a:p>
            <a:pPr algn="l"/>
            <a:r>
              <a:rPr lang="fr-FR"/>
              <a:t>CLI CAT - Bilan 2024</a:t>
            </a:r>
            <a:endParaRPr lang="fr-FR" dirty="0"/>
          </a:p>
        </p:txBody>
      </p:sp>
      <p:sp>
        <p:nvSpPr>
          <p:cNvPr id="11" name="Espace réservé du numéro de diapositive 10">
            <a:extLst>
              <a:ext uri="{FF2B5EF4-FFF2-40B4-BE49-F238E27FC236}">
                <a16:creationId xmlns:a16="http://schemas.microsoft.com/office/drawing/2014/main" id="{3FAE5915-72E3-4A02-B255-6AF7B7B72267}"/>
              </a:ext>
            </a:extLst>
          </p:cNvPr>
          <p:cNvSpPr>
            <a:spLocks noGrp="1"/>
          </p:cNvSpPr>
          <p:nvPr>
            <p:ph type="sldNum" sz="quarter" idx="16"/>
          </p:nvPr>
        </p:nvSpPr>
        <p:spPr/>
        <p:txBody>
          <a:bodyPr/>
          <a:lstStyle/>
          <a:p>
            <a:fld id="{963E9002-E6CB-4983-8B51-5C3EA949C333}" type="slidenum">
              <a:rPr lang="fr-FR" smtClean="0"/>
              <a:pPr/>
              <a:t>‹N°›</a:t>
            </a:fld>
            <a:endParaRPr lang="fr-FR" dirty="0"/>
          </a:p>
        </p:txBody>
      </p:sp>
      <p:cxnSp>
        <p:nvCxnSpPr>
          <p:cNvPr id="19" name="Connecteur droit 18">
            <a:extLst>
              <a:ext uri="{FF2B5EF4-FFF2-40B4-BE49-F238E27FC236}">
                <a16:creationId xmlns:a16="http://schemas.microsoft.com/office/drawing/2014/main" id="{60510C90-F5B2-4311-B5BF-EDC24968B895}"/>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1040844"/>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un contenu / bleu">
    <p:spTree>
      <p:nvGrpSpPr>
        <p:cNvPr id="1" name=""/>
        <p:cNvGrpSpPr/>
        <p:nvPr/>
      </p:nvGrpSpPr>
      <p:grpSpPr>
        <a:xfrm>
          <a:off x="0" y="0"/>
          <a:ext cx="0" cy="0"/>
          <a:chOff x="0" y="0"/>
          <a:chExt cx="0" cy="0"/>
        </a:xfrm>
      </p:grpSpPr>
      <p:sp>
        <p:nvSpPr>
          <p:cNvPr id="20" name="Ellipse 4">
            <a:extLst>
              <a:ext uri="{FF2B5EF4-FFF2-40B4-BE49-F238E27FC236}">
                <a16:creationId xmlns:a16="http://schemas.microsoft.com/office/drawing/2014/main" id="{027F06CF-15FA-4273-B131-359FD19E4030}"/>
              </a:ext>
            </a:extLst>
          </p:cNvPr>
          <p:cNvSpPr/>
          <p:nvPr userDrawn="1"/>
        </p:nvSpPr>
        <p:spPr>
          <a:xfrm>
            <a:off x="4440774" y="626166"/>
            <a:ext cx="828000" cy="165384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AFE1FA">
                  <a:alpha val="29000"/>
                </a:srgbClr>
              </a:gs>
              <a:gs pos="80000">
                <a:srgbClr val="AFE1FA">
                  <a:alpha val="7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a:extLst>
              <a:ext uri="{FF2B5EF4-FFF2-40B4-BE49-F238E27FC236}">
                <a16:creationId xmlns:a16="http://schemas.microsoft.com/office/drawing/2014/main" id="{B42A89CF-36F3-AD48-0848-06495FBB46EC}"/>
              </a:ext>
            </a:extLst>
          </p:cNvPr>
          <p:cNvSpPr>
            <a:spLocks noGrp="1"/>
          </p:cNvSpPr>
          <p:nvPr>
            <p:ph sz="half" idx="1"/>
          </p:nvPr>
        </p:nvSpPr>
        <p:spPr>
          <a:xfrm>
            <a:off x="4307151" y="2463800"/>
            <a:ext cx="7584812"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ZoneTexte 7">
            <a:extLst>
              <a:ext uri="{FF2B5EF4-FFF2-40B4-BE49-F238E27FC236}">
                <a16:creationId xmlns:a16="http://schemas.microsoft.com/office/drawing/2014/main" id="{7F05B394-29DE-4741-92A9-79BF6F62F59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Image, un contenu / bleu</a:t>
            </a:r>
          </a:p>
        </p:txBody>
      </p:sp>
      <p:sp>
        <p:nvSpPr>
          <p:cNvPr id="2" name="Titre 1">
            <a:extLst>
              <a:ext uri="{FF2B5EF4-FFF2-40B4-BE49-F238E27FC236}">
                <a16:creationId xmlns:a16="http://schemas.microsoft.com/office/drawing/2014/main" id="{F709B117-1399-764B-2B53-7E757DD9AF13}"/>
              </a:ext>
            </a:extLst>
          </p:cNvPr>
          <p:cNvSpPr>
            <a:spLocks noGrp="1"/>
          </p:cNvSpPr>
          <p:nvPr>
            <p:ph type="title"/>
          </p:nvPr>
        </p:nvSpPr>
        <p:spPr>
          <a:xfrm>
            <a:off x="4718823" y="1023163"/>
            <a:ext cx="7173139" cy="892652"/>
          </a:xfrm>
        </p:spPr>
        <p:txBody>
          <a:bodyPr anchor="ctr"/>
          <a:lstStyle/>
          <a:p>
            <a:r>
              <a:rPr lang="fr-FR"/>
              <a:t>Modifiez le style du titre</a:t>
            </a:r>
            <a:endParaRPr lang="fr-FR" dirty="0"/>
          </a:p>
        </p:txBody>
      </p:sp>
      <p:sp>
        <p:nvSpPr>
          <p:cNvPr id="12" name="Espace réservé pour une image  11">
            <a:extLst>
              <a:ext uri="{FF2B5EF4-FFF2-40B4-BE49-F238E27FC236}">
                <a16:creationId xmlns:a16="http://schemas.microsoft.com/office/drawing/2014/main" id="{8F8812AE-F14C-9241-5B73-8A0E4B30EC25}"/>
              </a:ext>
            </a:extLst>
          </p:cNvPr>
          <p:cNvSpPr>
            <a:spLocks noGrp="1"/>
          </p:cNvSpPr>
          <p:nvPr>
            <p:ph type="pic" sz="quarter" idx="13" hasCustomPrompt="1"/>
          </p:nvPr>
        </p:nvSpPr>
        <p:spPr>
          <a:xfrm>
            <a:off x="0" y="381000"/>
            <a:ext cx="3759200" cy="5727700"/>
          </a:xfrm>
          <a:solidFill>
            <a:schemeClr val="bg2"/>
          </a:solidFill>
        </p:spPr>
        <p:txBody>
          <a:bodyPr tIns="252000">
            <a:normAutofit/>
          </a:bodyPr>
          <a:lstStyle>
            <a:lvl1pPr algn="ctr">
              <a:defRPr sz="1200" b="1" i="1"/>
            </a:lvl1pPr>
          </a:lstStyle>
          <a:p>
            <a:r>
              <a:rPr lang="fr-FR" dirty="0"/>
              <a:t>Insérez ou glissez une image ici</a:t>
            </a:r>
          </a:p>
        </p:txBody>
      </p:sp>
      <p:grpSp>
        <p:nvGrpSpPr>
          <p:cNvPr id="9" name="Groupe 8">
            <a:extLst>
              <a:ext uri="{FF2B5EF4-FFF2-40B4-BE49-F238E27FC236}">
                <a16:creationId xmlns:a16="http://schemas.microsoft.com/office/drawing/2014/main" id="{753E3609-8E76-31B7-25B7-2C12F91F940C}"/>
              </a:ext>
            </a:extLst>
          </p:cNvPr>
          <p:cNvGrpSpPr/>
          <p:nvPr userDrawn="1"/>
        </p:nvGrpSpPr>
        <p:grpSpPr>
          <a:xfrm>
            <a:off x="12279766" y="2465277"/>
            <a:ext cx="1563825" cy="4392723"/>
            <a:chOff x="-1668463" y="996950"/>
            <a:chExt cx="1563825" cy="4392723"/>
          </a:xfrm>
        </p:grpSpPr>
        <p:grpSp>
          <p:nvGrpSpPr>
            <p:cNvPr id="10" name="Groupe 9">
              <a:extLst>
                <a:ext uri="{FF2B5EF4-FFF2-40B4-BE49-F238E27FC236}">
                  <a16:creationId xmlns:a16="http://schemas.microsoft.com/office/drawing/2014/main" id="{150A783B-15CD-7F98-0EDC-1E0B5A91E3BE}"/>
                </a:ext>
              </a:extLst>
            </p:cNvPr>
            <p:cNvGrpSpPr/>
            <p:nvPr userDrawn="1"/>
          </p:nvGrpSpPr>
          <p:grpSpPr>
            <a:xfrm>
              <a:off x="-1668463" y="996950"/>
              <a:ext cx="1563825" cy="4392723"/>
              <a:chOff x="-1668463" y="996950"/>
              <a:chExt cx="1563825" cy="4392723"/>
            </a:xfrm>
          </p:grpSpPr>
          <p:grpSp>
            <p:nvGrpSpPr>
              <p:cNvPr id="13" name="Groupe 12">
                <a:extLst>
                  <a:ext uri="{FF2B5EF4-FFF2-40B4-BE49-F238E27FC236}">
                    <a16:creationId xmlns:a16="http://schemas.microsoft.com/office/drawing/2014/main" id="{FCEAA7D6-60EA-389E-8A9A-E6781D199720}"/>
                  </a:ext>
                </a:extLst>
              </p:cNvPr>
              <p:cNvGrpSpPr/>
              <p:nvPr userDrawn="1"/>
            </p:nvGrpSpPr>
            <p:grpSpPr>
              <a:xfrm>
                <a:off x="-1668463" y="996950"/>
                <a:ext cx="1563825" cy="4392723"/>
                <a:chOff x="-1878012" y="2562423"/>
                <a:chExt cx="1563825" cy="4392723"/>
              </a:xfrm>
              <a:solidFill>
                <a:schemeClr val="bg2">
                  <a:lumMod val="20000"/>
                  <a:lumOff val="80000"/>
                </a:schemeClr>
              </a:solidFill>
            </p:grpSpPr>
            <p:sp>
              <p:nvSpPr>
                <p:cNvPr id="15" name="ZoneTexte 14">
                  <a:extLst>
                    <a:ext uri="{FF2B5EF4-FFF2-40B4-BE49-F238E27FC236}">
                      <a16:creationId xmlns:a16="http://schemas.microsoft.com/office/drawing/2014/main" id="{1750EF28-14A0-1641-FEA2-CC407AA4C111}"/>
                    </a:ext>
                  </a:extLst>
                </p:cNvPr>
                <p:cNvSpPr txBox="1"/>
                <p:nvPr userDrawn="1"/>
              </p:nvSpPr>
              <p:spPr>
                <a:xfrm>
                  <a:off x="-1754187" y="2562423"/>
                  <a:ext cx="1440000" cy="4392723"/>
                </a:xfrm>
                <a:prstGeom prst="rect">
                  <a:avLst/>
                </a:prstGeom>
                <a:grpFill/>
              </p:spPr>
              <p:txBody>
                <a:bodyPr wrap="square" lIns="72000" tIns="72000" rIns="72000" bIns="72000" rtlCol="0">
                  <a:spAutoFit/>
                </a:bodyPr>
                <a:lstStyle/>
                <a:p>
                  <a:r>
                    <a:rPr lang="fr-FR" sz="1200" b="1" dirty="0">
                      <a:solidFill>
                        <a:schemeClr val="bg1">
                          <a:lumMod val="50000"/>
                        </a:schemeClr>
                      </a:solidFill>
                    </a:rPr>
                    <a:t>Astuce</a:t>
                  </a:r>
                </a:p>
                <a:p>
                  <a:r>
                    <a:rPr lang="fr-FR" sz="1200" dirty="0">
                      <a:solidFill>
                        <a:schemeClr val="bg1">
                          <a:lumMod val="50000"/>
                        </a:schemeClr>
                      </a:solidFill>
                    </a:rPr>
                    <a:t>Cette zone de texte permet plusieurs niveaux de texte préformatés :</a:t>
                  </a: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passer de l’un à l’autre utilisez les icônes d’augmentation ou de réduction de niveaux :</a:t>
                  </a:r>
                </a:p>
                <a:p>
                  <a:endParaRPr lang="fr-FR" sz="1200" dirty="0">
                    <a:solidFill>
                      <a:schemeClr val="bg1">
                        <a:lumMod val="50000"/>
                      </a:schemeClr>
                    </a:solidFill>
                  </a:endParaRPr>
                </a:p>
                <a:p>
                  <a:endParaRPr lang="fr-FR" sz="1200" dirty="0">
                    <a:solidFill>
                      <a:schemeClr val="bg1">
                        <a:lumMod val="50000"/>
                      </a:schemeClr>
                    </a:solidFill>
                  </a:endParaRPr>
                </a:p>
              </p:txBody>
            </p:sp>
            <p:sp>
              <p:nvSpPr>
                <p:cNvPr id="16" name="Triangle isocèle 15">
                  <a:extLst>
                    <a:ext uri="{FF2B5EF4-FFF2-40B4-BE49-F238E27FC236}">
                      <a16:creationId xmlns:a16="http://schemas.microsoft.com/office/drawing/2014/main" id="{76329ACD-900C-1AD1-1D7C-2EEA0B75A7F4}"/>
                    </a:ext>
                  </a:extLst>
                </p:cNvPr>
                <p:cNvSpPr/>
                <p:nvPr userDrawn="1"/>
              </p:nvSpPr>
              <p:spPr>
                <a:xfrm rot="16200000">
                  <a:off x="-1997868" y="2794271"/>
                  <a:ext cx="368300" cy="128588"/>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pic>
            <p:nvPicPr>
              <p:cNvPr id="14" name="Image 13">
                <a:extLst>
                  <a:ext uri="{FF2B5EF4-FFF2-40B4-BE49-F238E27FC236}">
                    <a16:creationId xmlns:a16="http://schemas.microsoft.com/office/drawing/2014/main" id="{0F577F15-6E94-2365-FFF7-9C5E3DEDEEFD}"/>
                  </a:ext>
                </a:extLst>
              </p:cNvPr>
              <p:cNvPicPr>
                <a:picLocks noChangeAspect="1"/>
              </p:cNvPicPr>
              <p:nvPr userDrawn="1"/>
            </p:nvPicPr>
            <p:blipFill>
              <a:blip r:embed="rId2"/>
              <a:stretch>
                <a:fillRect/>
              </a:stretch>
            </p:blipFill>
            <p:spPr>
              <a:xfrm>
                <a:off x="-1160463" y="4766983"/>
                <a:ext cx="542925" cy="295275"/>
              </a:xfrm>
              <a:prstGeom prst="rect">
                <a:avLst/>
              </a:prstGeom>
            </p:spPr>
          </p:pic>
        </p:grpSp>
        <p:sp>
          <p:nvSpPr>
            <p:cNvPr id="11" name="Espace réservé du contenu 2">
              <a:extLst>
                <a:ext uri="{FF2B5EF4-FFF2-40B4-BE49-F238E27FC236}">
                  <a16:creationId xmlns:a16="http://schemas.microsoft.com/office/drawing/2014/main" id="{AE09C750-E9C7-581F-EF06-FFE7955BB8C5}"/>
                </a:ext>
              </a:extLst>
            </p:cNvPr>
            <p:cNvSpPr txBox="1">
              <a:spLocks/>
            </p:cNvSpPr>
            <p:nvPr userDrawn="1"/>
          </p:nvSpPr>
          <p:spPr>
            <a:xfrm>
              <a:off x="-1524145" y="2253672"/>
              <a:ext cx="1397145" cy="1394691"/>
            </a:xfrm>
            <a:prstGeom prst="rect">
              <a:avLst/>
            </a:prstGeom>
            <a:solidFill>
              <a:schemeClr val="bg1"/>
            </a:solidFill>
          </p:spPr>
          <p:txBody>
            <a:bodyPr vert="horz" lIns="91440" tIns="45720" rIns="91440" bIns="45720" rtlCol="0">
              <a:normAutofit/>
            </a:bodyPr>
            <a:lstStyle>
              <a:lvl1pPr marL="0" indent="0" algn="l" defTabSz="914400" rtl="0" eaLnBrk="1" latinLnBrk="0" hangingPunct="1">
                <a:lnSpc>
                  <a:spcPct val="90000"/>
                </a:lnSpc>
                <a:spcBef>
                  <a:spcPts val="1000"/>
                </a:spcBef>
                <a:spcAft>
                  <a:spcPts val="600"/>
                </a:spcAft>
                <a:buFont typeface="Arial" panose="020B0604020202020204" pitchFamily="34" charset="0"/>
                <a:buNone/>
                <a:defRPr sz="1400" b="1" kern="1200" cap="all" baseline="0">
                  <a:solidFill>
                    <a:schemeClr val="tx2"/>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200" b="1" kern="1200">
                  <a:solidFill>
                    <a:schemeClr val="accent2"/>
                  </a:solidFill>
                  <a:latin typeface="+mn-lt"/>
                  <a:ea typeface="+mn-ea"/>
                  <a:cs typeface="+mn-cs"/>
                </a:defRPr>
              </a:lvl2pPr>
              <a:lvl3pPr marL="0" indent="0" algn="l" defTabSz="91440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3pPr>
              <a:lvl4pPr marL="88900" indent="-8890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4pPr>
              <a:lvl5pPr marL="179388" indent="-90488"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fr-FR" dirty="0">
                  <a:solidFill>
                    <a:schemeClr val="accent2"/>
                  </a:solidFill>
                </a:rPr>
                <a:t>niveau 1</a:t>
              </a:r>
            </a:p>
            <a:p>
              <a:pPr lvl="1">
                <a:spcBef>
                  <a:spcPts val="1200"/>
                </a:spcBef>
              </a:pPr>
              <a:r>
                <a:rPr lang="fr-FR" dirty="0">
                  <a:solidFill>
                    <a:schemeClr val="accent1"/>
                  </a:solidFill>
                </a:rPr>
                <a:t>Niveau 2</a:t>
              </a:r>
            </a:p>
            <a:p>
              <a:pPr lvl="2"/>
              <a:r>
                <a:rPr lang="fr-FR" dirty="0"/>
                <a:t>Niveau 3</a:t>
              </a:r>
            </a:p>
            <a:p>
              <a:pPr marL="88900" lvl="3" indent="-88900">
                <a:buClr>
                  <a:schemeClr val="accent2"/>
                </a:buClr>
                <a:buFont typeface="Wingdings 2" panose="05020102010507070707" pitchFamily="18" charset="2"/>
                <a:buChar char="»"/>
              </a:pPr>
              <a:r>
                <a:rPr lang="fr-FR" dirty="0"/>
                <a:t>Niveau 4</a:t>
              </a:r>
            </a:p>
            <a:p>
              <a:pPr marL="179388" lvl="4" indent="-90488">
                <a:buClr>
                  <a:schemeClr val="accent2"/>
                </a:buClr>
                <a:buFont typeface="Symbol" panose="05050102010706020507" pitchFamily="18" charset="2"/>
                <a:buChar char="·"/>
              </a:pPr>
              <a:r>
                <a:rPr lang="fr-FR" dirty="0"/>
                <a:t>Niveau 5 </a:t>
              </a:r>
            </a:p>
          </p:txBody>
        </p:sp>
      </p:grpSp>
      <p:sp>
        <p:nvSpPr>
          <p:cNvPr id="4" name="Espace réservé de la date 3">
            <a:extLst>
              <a:ext uri="{FF2B5EF4-FFF2-40B4-BE49-F238E27FC236}">
                <a16:creationId xmlns:a16="http://schemas.microsoft.com/office/drawing/2014/main" id="{CE3A98EA-EBEB-C768-8844-A0D302095B46}"/>
              </a:ext>
            </a:extLst>
          </p:cNvPr>
          <p:cNvSpPr>
            <a:spLocks noGrp="1"/>
          </p:cNvSpPr>
          <p:nvPr>
            <p:ph type="dt" sz="half" idx="14"/>
          </p:nvPr>
        </p:nvSpPr>
        <p:spPr/>
        <p:txBody>
          <a:bodyPr/>
          <a:lstStyle/>
          <a:p>
            <a:r>
              <a:rPr lang="fr-FR"/>
              <a:t>Mai 2025</a:t>
            </a:r>
            <a:endParaRPr lang="fr-FR" dirty="0"/>
          </a:p>
        </p:txBody>
      </p:sp>
      <p:sp>
        <p:nvSpPr>
          <p:cNvPr id="17" name="Espace réservé du pied de page 16">
            <a:extLst>
              <a:ext uri="{FF2B5EF4-FFF2-40B4-BE49-F238E27FC236}">
                <a16:creationId xmlns:a16="http://schemas.microsoft.com/office/drawing/2014/main" id="{A9C4B9CD-BF2A-3C47-F6AF-6F81AFA5CC3B}"/>
              </a:ext>
            </a:extLst>
          </p:cNvPr>
          <p:cNvSpPr>
            <a:spLocks noGrp="1"/>
          </p:cNvSpPr>
          <p:nvPr>
            <p:ph type="ftr" sz="quarter" idx="15"/>
          </p:nvPr>
        </p:nvSpPr>
        <p:spPr/>
        <p:txBody>
          <a:bodyPr/>
          <a:lstStyle/>
          <a:p>
            <a:pPr algn="l"/>
            <a:r>
              <a:rPr lang="fr-FR"/>
              <a:t>CLI CAT - Bilan 2024</a:t>
            </a:r>
            <a:endParaRPr lang="fr-FR" dirty="0"/>
          </a:p>
        </p:txBody>
      </p:sp>
      <p:sp>
        <p:nvSpPr>
          <p:cNvPr id="18" name="Espace réservé du numéro de diapositive 17">
            <a:extLst>
              <a:ext uri="{FF2B5EF4-FFF2-40B4-BE49-F238E27FC236}">
                <a16:creationId xmlns:a16="http://schemas.microsoft.com/office/drawing/2014/main" id="{930A45A9-7C41-B64B-BB3C-1BFD46A14C2F}"/>
              </a:ext>
            </a:extLst>
          </p:cNvPr>
          <p:cNvSpPr>
            <a:spLocks noGrp="1"/>
          </p:cNvSpPr>
          <p:nvPr>
            <p:ph type="sldNum" sz="quarter" idx="16"/>
          </p:nvPr>
        </p:nvSpPr>
        <p:spPr/>
        <p:txBody>
          <a:bodyPr/>
          <a:lstStyle/>
          <a:p>
            <a:fld id="{963E9002-E6CB-4983-8B51-5C3EA949C333}" type="slidenum">
              <a:rPr lang="fr-FR" smtClean="0"/>
              <a:pPr/>
              <a:t>‹N°›</a:t>
            </a:fld>
            <a:endParaRPr lang="fr-FR" dirty="0"/>
          </a:p>
        </p:txBody>
      </p:sp>
      <p:cxnSp>
        <p:nvCxnSpPr>
          <p:cNvPr id="19" name="Connecteur droit 18">
            <a:extLst>
              <a:ext uri="{FF2B5EF4-FFF2-40B4-BE49-F238E27FC236}">
                <a16:creationId xmlns:a16="http://schemas.microsoft.com/office/drawing/2014/main" id="{20FE8FAF-D0CB-47EC-A261-402A108459C0}"/>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629310"/>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deux contenus / orange">
    <p:spTree>
      <p:nvGrpSpPr>
        <p:cNvPr id="1" name=""/>
        <p:cNvGrpSpPr/>
        <p:nvPr/>
      </p:nvGrpSpPr>
      <p:grpSpPr>
        <a:xfrm>
          <a:off x="0" y="0"/>
          <a:ext cx="0" cy="0"/>
          <a:chOff x="0" y="0"/>
          <a:chExt cx="0" cy="0"/>
        </a:xfrm>
      </p:grpSpPr>
      <p:sp>
        <p:nvSpPr>
          <p:cNvPr id="22" name="Ellipse 4">
            <a:extLst>
              <a:ext uri="{FF2B5EF4-FFF2-40B4-BE49-F238E27FC236}">
                <a16:creationId xmlns:a16="http://schemas.microsoft.com/office/drawing/2014/main" id="{796B3ACE-DD57-49AB-840A-2F14A9572515}"/>
              </a:ext>
            </a:extLst>
          </p:cNvPr>
          <p:cNvSpPr/>
          <p:nvPr userDrawn="1"/>
        </p:nvSpPr>
        <p:spPr>
          <a:xfrm>
            <a:off x="4440774" y="626166"/>
            <a:ext cx="830439" cy="1658715"/>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FF735F">
                  <a:alpha val="20000"/>
                </a:srgbClr>
              </a:gs>
              <a:gs pos="80000">
                <a:srgbClr val="FF735F">
                  <a:alpha val="4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a:extLst>
              <a:ext uri="{FF2B5EF4-FFF2-40B4-BE49-F238E27FC236}">
                <a16:creationId xmlns:a16="http://schemas.microsoft.com/office/drawing/2014/main" id="{B42A89CF-36F3-AD48-0848-06495FBB46EC}"/>
              </a:ext>
            </a:extLst>
          </p:cNvPr>
          <p:cNvSpPr>
            <a:spLocks noGrp="1"/>
          </p:cNvSpPr>
          <p:nvPr>
            <p:ph sz="half" idx="1"/>
          </p:nvPr>
        </p:nvSpPr>
        <p:spPr>
          <a:xfrm>
            <a:off x="4307151" y="2463800"/>
            <a:ext cx="3564000"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contenu 3">
            <a:extLst>
              <a:ext uri="{FF2B5EF4-FFF2-40B4-BE49-F238E27FC236}">
                <a16:creationId xmlns:a16="http://schemas.microsoft.com/office/drawing/2014/main" id="{EDDB4592-6F76-7CE8-63C8-601B84B7FE85}"/>
              </a:ext>
            </a:extLst>
          </p:cNvPr>
          <p:cNvSpPr>
            <a:spLocks noGrp="1"/>
          </p:cNvSpPr>
          <p:nvPr>
            <p:ph sz="half" idx="2"/>
          </p:nvPr>
        </p:nvSpPr>
        <p:spPr>
          <a:xfrm>
            <a:off x="8327963" y="2463800"/>
            <a:ext cx="3564000"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ZoneTexte 7">
            <a:extLst>
              <a:ext uri="{FF2B5EF4-FFF2-40B4-BE49-F238E27FC236}">
                <a16:creationId xmlns:a16="http://schemas.microsoft.com/office/drawing/2014/main" id="{7F05B394-29DE-4741-92A9-79BF6F62F59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Image, deux contenus / orange</a:t>
            </a:r>
          </a:p>
        </p:txBody>
      </p:sp>
      <p:sp>
        <p:nvSpPr>
          <p:cNvPr id="2" name="Titre 1">
            <a:extLst>
              <a:ext uri="{FF2B5EF4-FFF2-40B4-BE49-F238E27FC236}">
                <a16:creationId xmlns:a16="http://schemas.microsoft.com/office/drawing/2014/main" id="{F709B117-1399-764B-2B53-7E757DD9AF13}"/>
              </a:ext>
            </a:extLst>
          </p:cNvPr>
          <p:cNvSpPr>
            <a:spLocks noGrp="1"/>
          </p:cNvSpPr>
          <p:nvPr>
            <p:ph type="title"/>
          </p:nvPr>
        </p:nvSpPr>
        <p:spPr>
          <a:xfrm>
            <a:off x="4718823" y="1023163"/>
            <a:ext cx="7173139" cy="892652"/>
          </a:xfrm>
        </p:spPr>
        <p:txBody>
          <a:bodyPr anchor="ctr"/>
          <a:lstStyle/>
          <a:p>
            <a:r>
              <a:rPr lang="fr-FR"/>
              <a:t>Modifiez le style du titre</a:t>
            </a:r>
            <a:endParaRPr lang="fr-FR" dirty="0"/>
          </a:p>
        </p:txBody>
      </p:sp>
      <p:sp>
        <p:nvSpPr>
          <p:cNvPr id="12" name="Espace réservé pour une image  11">
            <a:extLst>
              <a:ext uri="{FF2B5EF4-FFF2-40B4-BE49-F238E27FC236}">
                <a16:creationId xmlns:a16="http://schemas.microsoft.com/office/drawing/2014/main" id="{8F8812AE-F14C-9241-5B73-8A0E4B30EC25}"/>
              </a:ext>
            </a:extLst>
          </p:cNvPr>
          <p:cNvSpPr>
            <a:spLocks noGrp="1"/>
          </p:cNvSpPr>
          <p:nvPr>
            <p:ph type="pic" sz="quarter" idx="13" hasCustomPrompt="1"/>
          </p:nvPr>
        </p:nvSpPr>
        <p:spPr>
          <a:xfrm>
            <a:off x="0" y="381000"/>
            <a:ext cx="3759200" cy="5727700"/>
          </a:xfrm>
          <a:solidFill>
            <a:schemeClr val="bg2"/>
          </a:solidFill>
        </p:spPr>
        <p:txBody>
          <a:bodyPr tIns="252000">
            <a:normAutofit/>
          </a:bodyPr>
          <a:lstStyle>
            <a:lvl1pPr algn="ctr">
              <a:defRPr sz="1200" b="1" i="1"/>
            </a:lvl1pPr>
          </a:lstStyle>
          <a:p>
            <a:r>
              <a:rPr lang="fr-FR" dirty="0"/>
              <a:t>Insérez ou glissez une image ici</a:t>
            </a:r>
          </a:p>
        </p:txBody>
      </p:sp>
      <p:grpSp>
        <p:nvGrpSpPr>
          <p:cNvPr id="13" name="Groupe 12">
            <a:extLst>
              <a:ext uri="{FF2B5EF4-FFF2-40B4-BE49-F238E27FC236}">
                <a16:creationId xmlns:a16="http://schemas.microsoft.com/office/drawing/2014/main" id="{12961F46-AC1B-74AD-141B-2F423803105A}"/>
              </a:ext>
            </a:extLst>
          </p:cNvPr>
          <p:cNvGrpSpPr/>
          <p:nvPr userDrawn="1"/>
        </p:nvGrpSpPr>
        <p:grpSpPr>
          <a:xfrm>
            <a:off x="12279766" y="2465277"/>
            <a:ext cx="1563825" cy="4392723"/>
            <a:chOff x="-1668463" y="996950"/>
            <a:chExt cx="1563825" cy="4392723"/>
          </a:xfrm>
        </p:grpSpPr>
        <p:grpSp>
          <p:nvGrpSpPr>
            <p:cNvPr id="14" name="Groupe 13">
              <a:extLst>
                <a:ext uri="{FF2B5EF4-FFF2-40B4-BE49-F238E27FC236}">
                  <a16:creationId xmlns:a16="http://schemas.microsoft.com/office/drawing/2014/main" id="{C9200663-41F4-0F95-F520-8D2C4B1B296D}"/>
                </a:ext>
              </a:extLst>
            </p:cNvPr>
            <p:cNvGrpSpPr/>
            <p:nvPr userDrawn="1"/>
          </p:nvGrpSpPr>
          <p:grpSpPr>
            <a:xfrm>
              <a:off x="-1668463" y="996950"/>
              <a:ext cx="1563825" cy="4392723"/>
              <a:chOff x="-1668463" y="996950"/>
              <a:chExt cx="1563825" cy="4392723"/>
            </a:xfrm>
          </p:grpSpPr>
          <p:grpSp>
            <p:nvGrpSpPr>
              <p:cNvPr id="16" name="Groupe 15">
                <a:extLst>
                  <a:ext uri="{FF2B5EF4-FFF2-40B4-BE49-F238E27FC236}">
                    <a16:creationId xmlns:a16="http://schemas.microsoft.com/office/drawing/2014/main" id="{56A467FC-DB79-10F7-FC09-C7E3BD5CD9B6}"/>
                  </a:ext>
                </a:extLst>
              </p:cNvPr>
              <p:cNvGrpSpPr/>
              <p:nvPr userDrawn="1"/>
            </p:nvGrpSpPr>
            <p:grpSpPr>
              <a:xfrm>
                <a:off x="-1668463" y="996950"/>
                <a:ext cx="1563825" cy="4392723"/>
                <a:chOff x="-1878012" y="2562423"/>
                <a:chExt cx="1563825" cy="4392723"/>
              </a:xfrm>
              <a:solidFill>
                <a:schemeClr val="bg2">
                  <a:lumMod val="20000"/>
                  <a:lumOff val="80000"/>
                </a:schemeClr>
              </a:solidFill>
            </p:grpSpPr>
            <p:sp>
              <p:nvSpPr>
                <p:cNvPr id="18" name="ZoneTexte 17">
                  <a:extLst>
                    <a:ext uri="{FF2B5EF4-FFF2-40B4-BE49-F238E27FC236}">
                      <a16:creationId xmlns:a16="http://schemas.microsoft.com/office/drawing/2014/main" id="{AD81AEF8-9BD8-4414-0B40-2ADD399273C4}"/>
                    </a:ext>
                  </a:extLst>
                </p:cNvPr>
                <p:cNvSpPr txBox="1"/>
                <p:nvPr userDrawn="1"/>
              </p:nvSpPr>
              <p:spPr>
                <a:xfrm>
                  <a:off x="-1754187" y="2562423"/>
                  <a:ext cx="1440000" cy="4392723"/>
                </a:xfrm>
                <a:prstGeom prst="rect">
                  <a:avLst/>
                </a:prstGeom>
                <a:grpFill/>
              </p:spPr>
              <p:txBody>
                <a:bodyPr wrap="square" lIns="72000" tIns="72000" rIns="72000" bIns="72000" rtlCol="0">
                  <a:spAutoFit/>
                </a:bodyPr>
                <a:lstStyle/>
                <a:p>
                  <a:r>
                    <a:rPr lang="fr-FR" sz="1200" b="1" dirty="0">
                      <a:solidFill>
                        <a:schemeClr val="bg1">
                          <a:lumMod val="50000"/>
                        </a:schemeClr>
                      </a:solidFill>
                    </a:rPr>
                    <a:t>Astuce</a:t>
                  </a:r>
                </a:p>
                <a:p>
                  <a:r>
                    <a:rPr lang="fr-FR" sz="1200" dirty="0">
                      <a:solidFill>
                        <a:schemeClr val="bg1">
                          <a:lumMod val="50000"/>
                        </a:schemeClr>
                      </a:solidFill>
                    </a:rPr>
                    <a:t>Ces zones de texte permettent plusieurs niveaux de texte préformatés :</a:t>
                  </a: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passer de l’un à l’autre utilisez les icônes d’augmentation ou de réduction de niveaux :</a:t>
                  </a:r>
                </a:p>
                <a:p>
                  <a:endParaRPr lang="fr-FR" sz="1200" dirty="0">
                    <a:solidFill>
                      <a:schemeClr val="bg1">
                        <a:lumMod val="50000"/>
                      </a:schemeClr>
                    </a:solidFill>
                  </a:endParaRPr>
                </a:p>
                <a:p>
                  <a:endParaRPr lang="fr-FR" sz="1200" dirty="0">
                    <a:solidFill>
                      <a:schemeClr val="bg1">
                        <a:lumMod val="50000"/>
                      </a:schemeClr>
                    </a:solidFill>
                  </a:endParaRPr>
                </a:p>
              </p:txBody>
            </p:sp>
            <p:sp>
              <p:nvSpPr>
                <p:cNvPr id="20" name="Triangle isocèle 19">
                  <a:extLst>
                    <a:ext uri="{FF2B5EF4-FFF2-40B4-BE49-F238E27FC236}">
                      <a16:creationId xmlns:a16="http://schemas.microsoft.com/office/drawing/2014/main" id="{E0F9696A-386C-EF02-8C8C-D3AB6640957D}"/>
                    </a:ext>
                  </a:extLst>
                </p:cNvPr>
                <p:cNvSpPr/>
                <p:nvPr userDrawn="1"/>
              </p:nvSpPr>
              <p:spPr>
                <a:xfrm rot="16200000">
                  <a:off x="-1997868" y="2794271"/>
                  <a:ext cx="368300" cy="128588"/>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pic>
            <p:nvPicPr>
              <p:cNvPr id="17" name="Image 16">
                <a:extLst>
                  <a:ext uri="{FF2B5EF4-FFF2-40B4-BE49-F238E27FC236}">
                    <a16:creationId xmlns:a16="http://schemas.microsoft.com/office/drawing/2014/main" id="{FA626B64-2498-B4AE-34B7-2D507665DCB0}"/>
                  </a:ext>
                </a:extLst>
              </p:cNvPr>
              <p:cNvPicPr>
                <a:picLocks noChangeAspect="1"/>
              </p:cNvPicPr>
              <p:nvPr userDrawn="1"/>
            </p:nvPicPr>
            <p:blipFill>
              <a:blip r:embed="rId2"/>
              <a:stretch>
                <a:fillRect/>
              </a:stretch>
            </p:blipFill>
            <p:spPr>
              <a:xfrm>
                <a:off x="-1160463" y="4766983"/>
                <a:ext cx="542925" cy="295275"/>
              </a:xfrm>
              <a:prstGeom prst="rect">
                <a:avLst/>
              </a:prstGeom>
            </p:spPr>
          </p:pic>
        </p:grpSp>
        <p:sp>
          <p:nvSpPr>
            <p:cNvPr id="15" name="Espace réservé du contenu 2">
              <a:extLst>
                <a:ext uri="{FF2B5EF4-FFF2-40B4-BE49-F238E27FC236}">
                  <a16:creationId xmlns:a16="http://schemas.microsoft.com/office/drawing/2014/main" id="{6F61EE98-76F5-DC2F-00D5-FD8BC1884318}"/>
                </a:ext>
              </a:extLst>
            </p:cNvPr>
            <p:cNvSpPr txBox="1">
              <a:spLocks/>
            </p:cNvSpPr>
            <p:nvPr userDrawn="1"/>
          </p:nvSpPr>
          <p:spPr>
            <a:xfrm>
              <a:off x="-1524145" y="2253672"/>
              <a:ext cx="1397145" cy="1394691"/>
            </a:xfrm>
            <a:prstGeom prst="rect">
              <a:avLst/>
            </a:prstGeom>
            <a:solidFill>
              <a:schemeClr val="bg1"/>
            </a:solidFill>
          </p:spPr>
          <p:txBody>
            <a:bodyPr vert="horz" lIns="91440" tIns="45720" rIns="91440" bIns="45720" rtlCol="0">
              <a:normAutofit/>
            </a:bodyPr>
            <a:lstStyle>
              <a:lvl1pPr marL="0" indent="0" algn="l" defTabSz="914400" rtl="0" eaLnBrk="1" latinLnBrk="0" hangingPunct="1">
                <a:lnSpc>
                  <a:spcPct val="90000"/>
                </a:lnSpc>
                <a:spcBef>
                  <a:spcPts val="1000"/>
                </a:spcBef>
                <a:spcAft>
                  <a:spcPts val="600"/>
                </a:spcAft>
                <a:buFont typeface="Arial" panose="020B0604020202020204" pitchFamily="34" charset="0"/>
                <a:buNone/>
                <a:defRPr sz="1400" b="1" kern="1200" cap="all" baseline="0">
                  <a:solidFill>
                    <a:schemeClr val="tx2"/>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200" b="1" kern="1200">
                  <a:solidFill>
                    <a:schemeClr val="accent2"/>
                  </a:solidFill>
                  <a:latin typeface="+mn-lt"/>
                  <a:ea typeface="+mn-ea"/>
                  <a:cs typeface="+mn-cs"/>
                </a:defRPr>
              </a:lvl2pPr>
              <a:lvl3pPr marL="0" indent="0" algn="l" defTabSz="91440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3pPr>
              <a:lvl4pPr marL="88900" indent="-8890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4pPr>
              <a:lvl5pPr marL="179388" indent="-90488"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fr-FR" dirty="0">
                  <a:solidFill>
                    <a:schemeClr val="accent2"/>
                  </a:solidFill>
                </a:rPr>
                <a:t>niveau 1</a:t>
              </a:r>
            </a:p>
            <a:p>
              <a:pPr lvl="1">
                <a:spcBef>
                  <a:spcPts val="1200"/>
                </a:spcBef>
              </a:pPr>
              <a:r>
                <a:rPr lang="fr-FR" dirty="0">
                  <a:solidFill>
                    <a:schemeClr val="accent1"/>
                  </a:solidFill>
                </a:rPr>
                <a:t>Niveau 2</a:t>
              </a:r>
            </a:p>
            <a:p>
              <a:pPr lvl="2"/>
              <a:r>
                <a:rPr lang="fr-FR" dirty="0"/>
                <a:t>Niveau 3</a:t>
              </a:r>
            </a:p>
            <a:p>
              <a:pPr marL="88900" lvl="3" indent="-88900">
                <a:buClr>
                  <a:schemeClr val="accent2"/>
                </a:buClr>
                <a:buFont typeface="Wingdings 2" panose="05020102010507070707" pitchFamily="18" charset="2"/>
                <a:buChar char="»"/>
              </a:pPr>
              <a:r>
                <a:rPr lang="fr-FR" dirty="0"/>
                <a:t>Niveau 4</a:t>
              </a:r>
            </a:p>
            <a:p>
              <a:pPr marL="179388" lvl="4" indent="-90488">
                <a:buClr>
                  <a:schemeClr val="accent2"/>
                </a:buClr>
                <a:buFont typeface="Symbol" panose="05050102010706020507" pitchFamily="18" charset="2"/>
                <a:buChar char="·"/>
              </a:pPr>
              <a:r>
                <a:rPr lang="fr-FR" dirty="0"/>
                <a:t>Niveau 5 </a:t>
              </a:r>
            </a:p>
          </p:txBody>
        </p:sp>
      </p:grpSp>
      <p:sp>
        <p:nvSpPr>
          <p:cNvPr id="10" name="Espace réservé de la date 9">
            <a:extLst>
              <a:ext uri="{FF2B5EF4-FFF2-40B4-BE49-F238E27FC236}">
                <a16:creationId xmlns:a16="http://schemas.microsoft.com/office/drawing/2014/main" id="{9CD0B7EE-E48E-5044-A48F-2CFD8EA73422}"/>
              </a:ext>
            </a:extLst>
          </p:cNvPr>
          <p:cNvSpPr>
            <a:spLocks noGrp="1"/>
          </p:cNvSpPr>
          <p:nvPr>
            <p:ph type="dt" sz="half" idx="14"/>
          </p:nvPr>
        </p:nvSpPr>
        <p:spPr/>
        <p:txBody>
          <a:bodyPr/>
          <a:lstStyle/>
          <a:p>
            <a:r>
              <a:rPr lang="fr-FR"/>
              <a:t>Mai 2025</a:t>
            </a:r>
            <a:endParaRPr lang="fr-FR" dirty="0"/>
          </a:p>
        </p:txBody>
      </p:sp>
      <p:sp>
        <p:nvSpPr>
          <p:cNvPr id="11" name="Espace réservé du pied de page 10">
            <a:extLst>
              <a:ext uri="{FF2B5EF4-FFF2-40B4-BE49-F238E27FC236}">
                <a16:creationId xmlns:a16="http://schemas.microsoft.com/office/drawing/2014/main" id="{3C67DCB9-2C9A-B957-CE95-6FD303F6BCE4}"/>
              </a:ext>
            </a:extLst>
          </p:cNvPr>
          <p:cNvSpPr>
            <a:spLocks noGrp="1"/>
          </p:cNvSpPr>
          <p:nvPr>
            <p:ph type="ftr" sz="quarter" idx="15"/>
          </p:nvPr>
        </p:nvSpPr>
        <p:spPr/>
        <p:txBody>
          <a:bodyPr/>
          <a:lstStyle/>
          <a:p>
            <a:pPr algn="l"/>
            <a:r>
              <a:rPr lang="fr-FR"/>
              <a:t>CLI CAT - Bilan 2024</a:t>
            </a:r>
            <a:endParaRPr lang="fr-FR" dirty="0"/>
          </a:p>
        </p:txBody>
      </p:sp>
      <p:sp>
        <p:nvSpPr>
          <p:cNvPr id="19" name="Espace réservé du numéro de diapositive 18">
            <a:extLst>
              <a:ext uri="{FF2B5EF4-FFF2-40B4-BE49-F238E27FC236}">
                <a16:creationId xmlns:a16="http://schemas.microsoft.com/office/drawing/2014/main" id="{1C188222-B36F-7C89-181C-E3DF7BCCCF9D}"/>
              </a:ext>
            </a:extLst>
          </p:cNvPr>
          <p:cNvSpPr>
            <a:spLocks noGrp="1"/>
          </p:cNvSpPr>
          <p:nvPr>
            <p:ph type="sldNum" sz="quarter" idx="16"/>
          </p:nvPr>
        </p:nvSpPr>
        <p:spPr/>
        <p:txBody>
          <a:bodyPr/>
          <a:lstStyle/>
          <a:p>
            <a:fld id="{963E9002-E6CB-4983-8B51-5C3EA949C333}" type="slidenum">
              <a:rPr lang="fr-FR" smtClean="0"/>
              <a:pPr/>
              <a:t>‹N°›</a:t>
            </a:fld>
            <a:endParaRPr lang="fr-FR" dirty="0"/>
          </a:p>
        </p:txBody>
      </p:sp>
      <p:cxnSp>
        <p:nvCxnSpPr>
          <p:cNvPr id="21" name="Connecteur droit 20">
            <a:extLst>
              <a:ext uri="{FF2B5EF4-FFF2-40B4-BE49-F238E27FC236}">
                <a16:creationId xmlns:a16="http://schemas.microsoft.com/office/drawing/2014/main" id="{5F7CCF01-3271-4B53-BC63-8EB2766FB095}"/>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3307288"/>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un contenu / orange">
    <p:spTree>
      <p:nvGrpSpPr>
        <p:cNvPr id="1" name=""/>
        <p:cNvGrpSpPr/>
        <p:nvPr/>
      </p:nvGrpSpPr>
      <p:grpSpPr>
        <a:xfrm>
          <a:off x="0" y="0"/>
          <a:ext cx="0" cy="0"/>
          <a:chOff x="0" y="0"/>
          <a:chExt cx="0" cy="0"/>
        </a:xfrm>
      </p:grpSpPr>
      <p:sp>
        <p:nvSpPr>
          <p:cNvPr id="20" name="Ellipse 4">
            <a:extLst>
              <a:ext uri="{FF2B5EF4-FFF2-40B4-BE49-F238E27FC236}">
                <a16:creationId xmlns:a16="http://schemas.microsoft.com/office/drawing/2014/main" id="{6FB9C2A6-6B52-4AFC-AC2D-1BEF6D867B9A}"/>
              </a:ext>
            </a:extLst>
          </p:cNvPr>
          <p:cNvSpPr/>
          <p:nvPr userDrawn="1"/>
        </p:nvSpPr>
        <p:spPr>
          <a:xfrm>
            <a:off x="4440774" y="626166"/>
            <a:ext cx="830439" cy="1658715"/>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FF735F">
                  <a:alpha val="20000"/>
                </a:srgbClr>
              </a:gs>
              <a:gs pos="80000">
                <a:srgbClr val="FF735F">
                  <a:alpha val="4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a:extLst>
              <a:ext uri="{FF2B5EF4-FFF2-40B4-BE49-F238E27FC236}">
                <a16:creationId xmlns:a16="http://schemas.microsoft.com/office/drawing/2014/main" id="{B42A89CF-36F3-AD48-0848-06495FBB46EC}"/>
              </a:ext>
            </a:extLst>
          </p:cNvPr>
          <p:cNvSpPr>
            <a:spLocks noGrp="1"/>
          </p:cNvSpPr>
          <p:nvPr>
            <p:ph sz="half" idx="1"/>
          </p:nvPr>
        </p:nvSpPr>
        <p:spPr>
          <a:xfrm>
            <a:off x="4307151" y="2463800"/>
            <a:ext cx="7584812"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ZoneTexte 7">
            <a:extLst>
              <a:ext uri="{FF2B5EF4-FFF2-40B4-BE49-F238E27FC236}">
                <a16:creationId xmlns:a16="http://schemas.microsoft.com/office/drawing/2014/main" id="{7F05B394-29DE-4741-92A9-79BF6F62F59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Image, un contenu / orange</a:t>
            </a:r>
          </a:p>
        </p:txBody>
      </p:sp>
      <p:sp>
        <p:nvSpPr>
          <p:cNvPr id="2" name="Titre 1">
            <a:extLst>
              <a:ext uri="{FF2B5EF4-FFF2-40B4-BE49-F238E27FC236}">
                <a16:creationId xmlns:a16="http://schemas.microsoft.com/office/drawing/2014/main" id="{F709B117-1399-764B-2B53-7E757DD9AF13}"/>
              </a:ext>
            </a:extLst>
          </p:cNvPr>
          <p:cNvSpPr>
            <a:spLocks noGrp="1"/>
          </p:cNvSpPr>
          <p:nvPr>
            <p:ph type="title"/>
          </p:nvPr>
        </p:nvSpPr>
        <p:spPr>
          <a:xfrm>
            <a:off x="4718823" y="1023163"/>
            <a:ext cx="7173139" cy="892652"/>
          </a:xfrm>
        </p:spPr>
        <p:txBody>
          <a:bodyPr anchor="ctr"/>
          <a:lstStyle/>
          <a:p>
            <a:r>
              <a:rPr lang="fr-FR"/>
              <a:t>Modifiez le style du titre</a:t>
            </a:r>
            <a:endParaRPr lang="fr-FR" dirty="0"/>
          </a:p>
        </p:txBody>
      </p:sp>
      <p:sp>
        <p:nvSpPr>
          <p:cNvPr id="12" name="Espace réservé pour une image  11">
            <a:extLst>
              <a:ext uri="{FF2B5EF4-FFF2-40B4-BE49-F238E27FC236}">
                <a16:creationId xmlns:a16="http://schemas.microsoft.com/office/drawing/2014/main" id="{8F8812AE-F14C-9241-5B73-8A0E4B30EC25}"/>
              </a:ext>
            </a:extLst>
          </p:cNvPr>
          <p:cNvSpPr>
            <a:spLocks noGrp="1"/>
          </p:cNvSpPr>
          <p:nvPr>
            <p:ph type="pic" sz="quarter" idx="13" hasCustomPrompt="1"/>
          </p:nvPr>
        </p:nvSpPr>
        <p:spPr>
          <a:xfrm>
            <a:off x="0" y="381000"/>
            <a:ext cx="3759200" cy="5727700"/>
          </a:xfrm>
          <a:solidFill>
            <a:schemeClr val="bg2"/>
          </a:solidFill>
        </p:spPr>
        <p:txBody>
          <a:bodyPr tIns="252000">
            <a:normAutofit/>
          </a:bodyPr>
          <a:lstStyle>
            <a:lvl1pPr algn="ctr">
              <a:defRPr sz="1200" b="1" i="1"/>
            </a:lvl1pPr>
          </a:lstStyle>
          <a:p>
            <a:r>
              <a:rPr lang="fr-FR" dirty="0"/>
              <a:t>Insérez ou glissez une image ici</a:t>
            </a:r>
          </a:p>
        </p:txBody>
      </p:sp>
      <p:grpSp>
        <p:nvGrpSpPr>
          <p:cNvPr id="9" name="Groupe 8">
            <a:extLst>
              <a:ext uri="{FF2B5EF4-FFF2-40B4-BE49-F238E27FC236}">
                <a16:creationId xmlns:a16="http://schemas.microsoft.com/office/drawing/2014/main" id="{753E3609-8E76-31B7-25B7-2C12F91F940C}"/>
              </a:ext>
            </a:extLst>
          </p:cNvPr>
          <p:cNvGrpSpPr/>
          <p:nvPr userDrawn="1"/>
        </p:nvGrpSpPr>
        <p:grpSpPr>
          <a:xfrm>
            <a:off x="12279766" y="2465277"/>
            <a:ext cx="1563825" cy="4392723"/>
            <a:chOff x="-1668463" y="996950"/>
            <a:chExt cx="1563825" cy="4392723"/>
          </a:xfrm>
        </p:grpSpPr>
        <p:grpSp>
          <p:nvGrpSpPr>
            <p:cNvPr id="10" name="Groupe 9">
              <a:extLst>
                <a:ext uri="{FF2B5EF4-FFF2-40B4-BE49-F238E27FC236}">
                  <a16:creationId xmlns:a16="http://schemas.microsoft.com/office/drawing/2014/main" id="{150A783B-15CD-7F98-0EDC-1E0B5A91E3BE}"/>
                </a:ext>
              </a:extLst>
            </p:cNvPr>
            <p:cNvGrpSpPr/>
            <p:nvPr userDrawn="1"/>
          </p:nvGrpSpPr>
          <p:grpSpPr>
            <a:xfrm>
              <a:off x="-1668463" y="996950"/>
              <a:ext cx="1563825" cy="4392723"/>
              <a:chOff x="-1668463" y="996950"/>
              <a:chExt cx="1563825" cy="4392723"/>
            </a:xfrm>
          </p:grpSpPr>
          <p:grpSp>
            <p:nvGrpSpPr>
              <p:cNvPr id="13" name="Groupe 12">
                <a:extLst>
                  <a:ext uri="{FF2B5EF4-FFF2-40B4-BE49-F238E27FC236}">
                    <a16:creationId xmlns:a16="http://schemas.microsoft.com/office/drawing/2014/main" id="{FCEAA7D6-60EA-389E-8A9A-E6781D199720}"/>
                  </a:ext>
                </a:extLst>
              </p:cNvPr>
              <p:cNvGrpSpPr/>
              <p:nvPr userDrawn="1"/>
            </p:nvGrpSpPr>
            <p:grpSpPr>
              <a:xfrm>
                <a:off x="-1668463" y="996950"/>
                <a:ext cx="1563825" cy="4392723"/>
                <a:chOff x="-1878012" y="2562423"/>
                <a:chExt cx="1563825" cy="4392723"/>
              </a:xfrm>
              <a:solidFill>
                <a:schemeClr val="bg2">
                  <a:lumMod val="20000"/>
                  <a:lumOff val="80000"/>
                </a:schemeClr>
              </a:solidFill>
            </p:grpSpPr>
            <p:sp>
              <p:nvSpPr>
                <p:cNvPr id="15" name="ZoneTexte 14">
                  <a:extLst>
                    <a:ext uri="{FF2B5EF4-FFF2-40B4-BE49-F238E27FC236}">
                      <a16:creationId xmlns:a16="http://schemas.microsoft.com/office/drawing/2014/main" id="{1750EF28-14A0-1641-FEA2-CC407AA4C111}"/>
                    </a:ext>
                  </a:extLst>
                </p:cNvPr>
                <p:cNvSpPr txBox="1"/>
                <p:nvPr userDrawn="1"/>
              </p:nvSpPr>
              <p:spPr>
                <a:xfrm>
                  <a:off x="-1754187" y="2562423"/>
                  <a:ext cx="1440000" cy="4392723"/>
                </a:xfrm>
                <a:prstGeom prst="rect">
                  <a:avLst/>
                </a:prstGeom>
                <a:grpFill/>
              </p:spPr>
              <p:txBody>
                <a:bodyPr wrap="square" lIns="72000" tIns="72000" rIns="72000" bIns="72000" rtlCol="0">
                  <a:spAutoFit/>
                </a:bodyPr>
                <a:lstStyle/>
                <a:p>
                  <a:r>
                    <a:rPr lang="fr-FR" sz="1200" b="1" dirty="0">
                      <a:solidFill>
                        <a:schemeClr val="bg1">
                          <a:lumMod val="50000"/>
                        </a:schemeClr>
                      </a:solidFill>
                    </a:rPr>
                    <a:t>Astuce</a:t>
                  </a:r>
                </a:p>
                <a:p>
                  <a:r>
                    <a:rPr lang="fr-FR" sz="1200" dirty="0">
                      <a:solidFill>
                        <a:schemeClr val="bg1">
                          <a:lumMod val="50000"/>
                        </a:schemeClr>
                      </a:solidFill>
                    </a:rPr>
                    <a:t>Cette zone de texte permet plusieurs niveaux de texte préformatés :</a:t>
                  </a: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passer de l’un à l’autre utilisez les icônes d’augmentation ou de réduction de niveaux :</a:t>
                  </a:r>
                </a:p>
                <a:p>
                  <a:endParaRPr lang="fr-FR" sz="1200" dirty="0">
                    <a:solidFill>
                      <a:schemeClr val="bg1">
                        <a:lumMod val="50000"/>
                      </a:schemeClr>
                    </a:solidFill>
                  </a:endParaRPr>
                </a:p>
                <a:p>
                  <a:endParaRPr lang="fr-FR" sz="1200" dirty="0">
                    <a:solidFill>
                      <a:schemeClr val="bg1">
                        <a:lumMod val="50000"/>
                      </a:schemeClr>
                    </a:solidFill>
                  </a:endParaRPr>
                </a:p>
              </p:txBody>
            </p:sp>
            <p:sp>
              <p:nvSpPr>
                <p:cNvPr id="16" name="Triangle isocèle 15">
                  <a:extLst>
                    <a:ext uri="{FF2B5EF4-FFF2-40B4-BE49-F238E27FC236}">
                      <a16:creationId xmlns:a16="http://schemas.microsoft.com/office/drawing/2014/main" id="{76329ACD-900C-1AD1-1D7C-2EEA0B75A7F4}"/>
                    </a:ext>
                  </a:extLst>
                </p:cNvPr>
                <p:cNvSpPr/>
                <p:nvPr userDrawn="1"/>
              </p:nvSpPr>
              <p:spPr>
                <a:xfrm rot="16200000">
                  <a:off x="-1997868" y="2794271"/>
                  <a:ext cx="368300" cy="128588"/>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pic>
            <p:nvPicPr>
              <p:cNvPr id="14" name="Image 13">
                <a:extLst>
                  <a:ext uri="{FF2B5EF4-FFF2-40B4-BE49-F238E27FC236}">
                    <a16:creationId xmlns:a16="http://schemas.microsoft.com/office/drawing/2014/main" id="{0F577F15-6E94-2365-FFF7-9C5E3DEDEEFD}"/>
                  </a:ext>
                </a:extLst>
              </p:cNvPr>
              <p:cNvPicPr>
                <a:picLocks noChangeAspect="1"/>
              </p:cNvPicPr>
              <p:nvPr userDrawn="1"/>
            </p:nvPicPr>
            <p:blipFill>
              <a:blip r:embed="rId2"/>
              <a:stretch>
                <a:fillRect/>
              </a:stretch>
            </p:blipFill>
            <p:spPr>
              <a:xfrm>
                <a:off x="-1160463" y="4766983"/>
                <a:ext cx="542925" cy="295275"/>
              </a:xfrm>
              <a:prstGeom prst="rect">
                <a:avLst/>
              </a:prstGeom>
            </p:spPr>
          </p:pic>
        </p:grpSp>
        <p:sp>
          <p:nvSpPr>
            <p:cNvPr id="11" name="Espace réservé du contenu 2">
              <a:extLst>
                <a:ext uri="{FF2B5EF4-FFF2-40B4-BE49-F238E27FC236}">
                  <a16:creationId xmlns:a16="http://schemas.microsoft.com/office/drawing/2014/main" id="{AE09C750-E9C7-581F-EF06-FFE7955BB8C5}"/>
                </a:ext>
              </a:extLst>
            </p:cNvPr>
            <p:cNvSpPr txBox="1">
              <a:spLocks/>
            </p:cNvSpPr>
            <p:nvPr userDrawn="1"/>
          </p:nvSpPr>
          <p:spPr>
            <a:xfrm>
              <a:off x="-1524145" y="2253672"/>
              <a:ext cx="1397145" cy="1394691"/>
            </a:xfrm>
            <a:prstGeom prst="rect">
              <a:avLst/>
            </a:prstGeom>
            <a:solidFill>
              <a:schemeClr val="bg1"/>
            </a:solidFill>
          </p:spPr>
          <p:txBody>
            <a:bodyPr vert="horz" lIns="91440" tIns="45720" rIns="91440" bIns="45720" rtlCol="0">
              <a:normAutofit/>
            </a:bodyPr>
            <a:lstStyle>
              <a:lvl1pPr marL="0" indent="0" algn="l" defTabSz="914400" rtl="0" eaLnBrk="1" latinLnBrk="0" hangingPunct="1">
                <a:lnSpc>
                  <a:spcPct val="90000"/>
                </a:lnSpc>
                <a:spcBef>
                  <a:spcPts val="1000"/>
                </a:spcBef>
                <a:spcAft>
                  <a:spcPts val="600"/>
                </a:spcAft>
                <a:buFont typeface="Arial" panose="020B0604020202020204" pitchFamily="34" charset="0"/>
                <a:buNone/>
                <a:defRPr sz="1400" b="1" kern="1200" cap="all" baseline="0">
                  <a:solidFill>
                    <a:schemeClr val="tx2"/>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200" b="1" kern="1200">
                  <a:solidFill>
                    <a:schemeClr val="accent2"/>
                  </a:solidFill>
                  <a:latin typeface="+mn-lt"/>
                  <a:ea typeface="+mn-ea"/>
                  <a:cs typeface="+mn-cs"/>
                </a:defRPr>
              </a:lvl2pPr>
              <a:lvl3pPr marL="0" indent="0" algn="l" defTabSz="91440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3pPr>
              <a:lvl4pPr marL="88900" indent="-8890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4pPr>
              <a:lvl5pPr marL="179388" indent="-90488"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fr-FR" dirty="0">
                  <a:solidFill>
                    <a:schemeClr val="accent2"/>
                  </a:solidFill>
                </a:rPr>
                <a:t>niveau 1</a:t>
              </a:r>
            </a:p>
            <a:p>
              <a:pPr lvl="1">
                <a:spcBef>
                  <a:spcPts val="1200"/>
                </a:spcBef>
              </a:pPr>
              <a:r>
                <a:rPr lang="fr-FR" dirty="0">
                  <a:solidFill>
                    <a:schemeClr val="accent1"/>
                  </a:solidFill>
                </a:rPr>
                <a:t>Niveau 2</a:t>
              </a:r>
            </a:p>
            <a:p>
              <a:pPr lvl="2"/>
              <a:r>
                <a:rPr lang="fr-FR" dirty="0"/>
                <a:t>Niveau 3</a:t>
              </a:r>
            </a:p>
            <a:p>
              <a:pPr marL="88900" lvl="3" indent="-88900">
                <a:buClr>
                  <a:schemeClr val="accent2"/>
                </a:buClr>
                <a:buFont typeface="Wingdings 2" panose="05020102010507070707" pitchFamily="18" charset="2"/>
                <a:buChar char="»"/>
              </a:pPr>
              <a:r>
                <a:rPr lang="fr-FR" dirty="0"/>
                <a:t>Niveau 4</a:t>
              </a:r>
            </a:p>
            <a:p>
              <a:pPr marL="179388" lvl="4" indent="-90488">
                <a:buClr>
                  <a:schemeClr val="accent2"/>
                </a:buClr>
                <a:buFont typeface="Symbol" panose="05050102010706020507" pitchFamily="18" charset="2"/>
                <a:buChar char="·"/>
              </a:pPr>
              <a:r>
                <a:rPr lang="fr-FR" dirty="0"/>
                <a:t>Niveau 5 </a:t>
              </a:r>
            </a:p>
          </p:txBody>
        </p:sp>
      </p:grpSp>
      <p:sp>
        <p:nvSpPr>
          <p:cNvPr id="17" name="Espace réservé de la date 16">
            <a:extLst>
              <a:ext uri="{FF2B5EF4-FFF2-40B4-BE49-F238E27FC236}">
                <a16:creationId xmlns:a16="http://schemas.microsoft.com/office/drawing/2014/main" id="{0537FFA6-6DAE-4124-F9EF-AB94AAAEC2E6}"/>
              </a:ext>
            </a:extLst>
          </p:cNvPr>
          <p:cNvSpPr>
            <a:spLocks noGrp="1"/>
          </p:cNvSpPr>
          <p:nvPr>
            <p:ph type="dt" sz="half" idx="14"/>
          </p:nvPr>
        </p:nvSpPr>
        <p:spPr/>
        <p:txBody>
          <a:bodyPr/>
          <a:lstStyle/>
          <a:p>
            <a:r>
              <a:rPr lang="fr-FR"/>
              <a:t>Mai 2025</a:t>
            </a:r>
            <a:endParaRPr lang="fr-FR" dirty="0"/>
          </a:p>
        </p:txBody>
      </p:sp>
      <p:sp>
        <p:nvSpPr>
          <p:cNvPr id="18" name="Espace réservé du pied de page 17">
            <a:extLst>
              <a:ext uri="{FF2B5EF4-FFF2-40B4-BE49-F238E27FC236}">
                <a16:creationId xmlns:a16="http://schemas.microsoft.com/office/drawing/2014/main" id="{E95FCA02-6689-EE08-9D5B-8F92C5B1280A}"/>
              </a:ext>
            </a:extLst>
          </p:cNvPr>
          <p:cNvSpPr>
            <a:spLocks noGrp="1"/>
          </p:cNvSpPr>
          <p:nvPr>
            <p:ph type="ftr" sz="quarter" idx="15"/>
          </p:nvPr>
        </p:nvSpPr>
        <p:spPr/>
        <p:txBody>
          <a:bodyPr/>
          <a:lstStyle/>
          <a:p>
            <a:pPr algn="l"/>
            <a:r>
              <a:rPr lang="fr-FR"/>
              <a:t>CLI CAT - Bilan 2024</a:t>
            </a:r>
            <a:endParaRPr lang="fr-FR" dirty="0"/>
          </a:p>
        </p:txBody>
      </p:sp>
      <p:sp>
        <p:nvSpPr>
          <p:cNvPr id="19" name="Espace réservé du numéro de diapositive 18">
            <a:extLst>
              <a:ext uri="{FF2B5EF4-FFF2-40B4-BE49-F238E27FC236}">
                <a16:creationId xmlns:a16="http://schemas.microsoft.com/office/drawing/2014/main" id="{EEF82E77-C672-CB2A-F918-754E2836A217}"/>
              </a:ext>
            </a:extLst>
          </p:cNvPr>
          <p:cNvSpPr>
            <a:spLocks noGrp="1"/>
          </p:cNvSpPr>
          <p:nvPr>
            <p:ph type="sldNum" sz="quarter" idx="16"/>
          </p:nvPr>
        </p:nvSpPr>
        <p:spPr/>
        <p:txBody>
          <a:bodyPr/>
          <a:lstStyle/>
          <a:p>
            <a:fld id="{963E9002-E6CB-4983-8B51-5C3EA949C333}" type="slidenum">
              <a:rPr lang="fr-FR" smtClean="0"/>
              <a:pPr/>
              <a:t>‹N°›</a:t>
            </a:fld>
            <a:endParaRPr lang="fr-FR" dirty="0"/>
          </a:p>
        </p:txBody>
      </p:sp>
      <p:cxnSp>
        <p:nvCxnSpPr>
          <p:cNvPr id="21" name="Connecteur droit 20">
            <a:extLst>
              <a:ext uri="{FF2B5EF4-FFF2-40B4-BE49-F238E27FC236}">
                <a16:creationId xmlns:a16="http://schemas.microsoft.com/office/drawing/2014/main" id="{6BB813A6-D16D-4002-9614-7244213EB088}"/>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529644"/>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30241C-51D2-2FFA-F53D-66D568CE4839}"/>
              </a:ext>
            </a:extLst>
          </p:cNvPr>
          <p:cNvSpPr>
            <a:spLocks noGrp="1"/>
          </p:cNvSpPr>
          <p:nvPr>
            <p:ph type="title"/>
          </p:nvPr>
        </p:nvSpPr>
        <p:spPr/>
        <p:txBody>
          <a:bodyPr/>
          <a:lstStyle/>
          <a:p>
            <a:r>
              <a:rPr lang="fr-FR"/>
              <a:t>Modifiez le style du titre</a:t>
            </a:r>
          </a:p>
        </p:txBody>
      </p:sp>
      <p:sp>
        <p:nvSpPr>
          <p:cNvPr id="6" name="ZoneTexte 5">
            <a:extLst>
              <a:ext uri="{FF2B5EF4-FFF2-40B4-BE49-F238E27FC236}">
                <a16:creationId xmlns:a16="http://schemas.microsoft.com/office/drawing/2014/main" id="{4851D832-664D-C6D0-E236-B729038DB91E}"/>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Titre seul</a:t>
            </a:r>
          </a:p>
        </p:txBody>
      </p:sp>
      <p:sp>
        <p:nvSpPr>
          <p:cNvPr id="7" name="Espace réservé de la date 6">
            <a:extLst>
              <a:ext uri="{FF2B5EF4-FFF2-40B4-BE49-F238E27FC236}">
                <a16:creationId xmlns:a16="http://schemas.microsoft.com/office/drawing/2014/main" id="{38593F00-DC01-134D-F1AA-36F52C8A9881}"/>
              </a:ext>
            </a:extLst>
          </p:cNvPr>
          <p:cNvSpPr>
            <a:spLocks noGrp="1"/>
          </p:cNvSpPr>
          <p:nvPr>
            <p:ph type="dt" sz="half" idx="10"/>
          </p:nvPr>
        </p:nvSpPr>
        <p:spPr/>
        <p:txBody>
          <a:bodyPr/>
          <a:lstStyle/>
          <a:p>
            <a:r>
              <a:rPr lang="fr-FR"/>
              <a:t>Mai 2025</a:t>
            </a:r>
            <a:endParaRPr lang="fr-FR" dirty="0"/>
          </a:p>
        </p:txBody>
      </p:sp>
      <p:sp>
        <p:nvSpPr>
          <p:cNvPr id="8" name="Espace réservé du pied de page 7">
            <a:extLst>
              <a:ext uri="{FF2B5EF4-FFF2-40B4-BE49-F238E27FC236}">
                <a16:creationId xmlns:a16="http://schemas.microsoft.com/office/drawing/2014/main" id="{77BCC843-51FC-A0FD-0230-A491E816E5F0}"/>
              </a:ext>
            </a:extLst>
          </p:cNvPr>
          <p:cNvSpPr>
            <a:spLocks noGrp="1"/>
          </p:cNvSpPr>
          <p:nvPr>
            <p:ph type="ftr" sz="quarter" idx="11"/>
          </p:nvPr>
        </p:nvSpPr>
        <p:spPr/>
        <p:txBody>
          <a:bodyPr/>
          <a:lstStyle/>
          <a:p>
            <a:pPr algn="l"/>
            <a:r>
              <a:rPr lang="fr-FR"/>
              <a:t>CLI CAT - Bilan 2024</a:t>
            </a:r>
            <a:endParaRPr lang="fr-FR" dirty="0"/>
          </a:p>
        </p:txBody>
      </p:sp>
      <p:sp>
        <p:nvSpPr>
          <p:cNvPr id="9" name="Espace réservé du numéro de diapositive 8">
            <a:extLst>
              <a:ext uri="{FF2B5EF4-FFF2-40B4-BE49-F238E27FC236}">
                <a16:creationId xmlns:a16="http://schemas.microsoft.com/office/drawing/2014/main" id="{D1C6382B-D6FB-A3C8-04B6-8F359C410207}"/>
              </a:ext>
            </a:extLst>
          </p:cNvPr>
          <p:cNvSpPr>
            <a:spLocks noGrp="1"/>
          </p:cNvSpPr>
          <p:nvPr>
            <p:ph type="sldNum" sz="quarter" idx="12"/>
          </p:nvPr>
        </p:nvSpPr>
        <p:spPr/>
        <p:txBody>
          <a:bodyPr/>
          <a:lstStyle/>
          <a:p>
            <a:fld id="{963E9002-E6CB-4983-8B51-5C3EA949C333}" type="slidenum">
              <a:rPr lang="fr-FR" smtClean="0"/>
              <a:pPr/>
              <a:t>‹N°›</a:t>
            </a:fld>
            <a:endParaRPr lang="fr-FR" dirty="0"/>
          </a:p>
        </p:txBody>
      </p:sp>
      <p:cxnSp>
        <p:nvCxnSpPr>
          <p:cNvPr id="10" name="Connecteur droit 9">
            <a:extLst>
              <a:ext uri="{FF2B5EF4-FFF2-40B4-BE49-F238E27FC236}">
                <a16:creationId xmlns:a16="http://schemas.microsoft.com/office/drawing/2014/main" id="{72F7F75A-C9C5-421B-B865-69B99056491D}"/>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83874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8C905DC9-B6F2-AF41-D8E3-B345099E2A44}"/>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Vide</a:t>
            </a:r>
          </a:p>
        </p:txBody>
      </p:sp>
      <p:sp>
        <p:nvSpPr>
          <p:cNvPr id="6" name="Espace réservé de la date 5">
            <a:extLst>
              <a:ext uri="{FF2B5EF4-FFF2-40B4-BE49-F238E27FC236}">
                <a16:creationId xmlns:a16="http://schemas.microsoft.com/office/drawing/2014/main" id="{76119283-EC88-4E97-E536-B0D3CD0BFB4E}"/>
              </a:ext>
            </a:extLst>
          </p:cNvPr>
          <p:cNvSpPr>
            <a:spLocks noGrp="1"/>
          </p:cNvSpPr>
          <p:nvPr>
            <p:ph type="dt" sz="half" idx="10"/>
          </p:nvPr>
        </p:nvSpPr>
        <p:spPr/>
        <p:txBody>
          <a:bodyPr/>
          <a:lstStyle/>
          <a:p>
            <a:r>
              <a:rPr lang="fr-FR"/>
              <a:t>Mai 2025</a:t>
            </a:r>
            <a:endParaRPr lang="fr-FR" dirty="0"/>
          </a:p>
        </p:txBody>
      </p:sp>
      <p:sp>
        <p:nvSpPr>
          <p:cNvPr id="7" name="Espace réservé du pied de page 6">
            <a:extLst>
              <a:ext uri="{FF2B5EF4-FFF2-40B4-BE49-F238E27FC236}">
                <a16:creationId xmlns:a16="http://schemas.microsoft.com/office/drawing/2014/main" id="{138E4DB9-5E66-11B0-ADC1-898A9C9F9E30}"/>
              </a:ext>
            </a:extLst>
          </p:cNvPr>
          <p:cNvSpPr>
            <a:spLocks noGrp="1"/>
          </p:cNvSpPr>
          <p:nvPr>
            <p:ph type="ftr" sz="quarter" idx="11"/>
          </p:nvPr>
        </p:nvSpPr>
        <p:spPr/>
        <p:txBody>
          <a:bodyPr/>
          <a:lstStyle/>
          <a:p>
            <a:pPr algn="l"/>
            <a:r>
              <a:rPr lang="fr-FR"/>
              <a:t>CLI CAT - Bilan 2024</a:t>
            </a:r>
            <a:endParaRPr lang="fr-FR" dirty="0"/>
          </a:p>
        </p:txBody>
      </p:sp>
      <p:sp>
        <p:nvSpPr>
          <p:cNvPr id="8" name="Espace réservé du numéro de diapositive 7">
            <a:extLst>
              <a:ext uri="{FF2B5EF4-FFF2-40B4-BE49-F238E27FC236}">
                <a16:creationId xmlns:a16="http://schemas.microsoft.com/office/drawing/2014/main" id="{5F693625-684F-DD41-DD5A-4FC3AE87302D}"/>
              </a:ext>
            </a:extLst>
          </p:cNvPr>
          <p:cNvSpPr>
            <a:spLocks noGrp="1"/>
          </p:cNvSpPr>
          <p:nvPr>
            <p:ph type="sldNum" sz="quarter" idx="12"/>
          </p:nvPr>
        </p:nvSpPr>
        <p:spPr/>
        <p:txBody>
          <a:bodyPr/>
          <a:lstStyle/>
          <a:p>
            <a:fld id="{963E9002-E6CB-4983-8B51-5C3EA949C333}" type="slidenum">
              <a:rPr lang="fr-FR" smtClean="0"/>
              <a:pPr/>
              <a:t>‹N°›</a:t>
            </a:fld>
            <a:endParaRPr lang="fr-FR" dirty="0"/>
          </a:p>
        </p:txBody>
      </p:sp>
      <p:cxnSp>
        <p:nvCxnSpPr>
          <p:cNvPr id="9" name="Connecteur droit 8">
            <a:extLst>
              <a:ext uri="{FF2B5EF4-FFF2-40B4-BE49-F238E27FC236}">
                <a16:creationId xmlns:a16="http://schemas.microsoft.com/office/drawing/2014/main" id="{87F94B16-A2F7-4325-93C8-8C64431E0644}"/>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8702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4BAF59E-17A3-41AC-24BF-429F30ED8D6C}"/>
              </a:ext>
            </a:extLst>
          </p:cNvPr>
          <p:cNvSpPr>
            <a:spLocks noGrp="1"/>
          </p:cNvSpPr>
          <p:nvPr>
            <p:ph type="title"/>
          </p:nvPr>
        </p:nvSpPr>
        <p:spPr>
          <a:xfrm>
            <a:off x="299789" y="121920"/>
            <a:ext cx="11592174" cy="892652"/>
          </a:xfrm>
          <a:prstGeom prst="rect">
            <a:avLst/>
          </a:prstGeom>
        </p:spPr>
        <p:txBody>
          <a:bodyPr vert="horz" lIns="91440" tIns="45720" rIns="91440" bIns="45720" rtlCol="0" anchor="b">
            <a:normAutofit/>
          </a:bodyPr>
          <a:lstStyle/>
          <a:p>
            <a:r>
              <a:rPr lang="fr-FR" dirty="0"/>
              <a:t>Modifiez le </a:t>
            </a:r>
            <a:br>
              <a:rPr lang="fr-FR" dirty="0"/>
            </a:br>
            <a:r>
              <a:rPr lang="fr-FR" dirty="0"/>
              <a:t>style du titre</a:t>
            </a:r>
          </a:p>
        </p:txBody>
      </p:sp>
      <p:sp>
        <p:nvSpPr>
          <p:cNvPr id="3" name="Espace réservé du texte 2">
            <a:extLst>
              <a:ext uri="{FF2B5EF4-FFF2-40B4-BE49-F238E27FC236}">
                <a16:creationId xmlns:a16="http://schemas.microsoft.com/office/drawing/2014/main" id="{2F7A96AB-5B27-E176-1466-AF4DEA1644AC}"/>
              </a:ext>
            </a:extLst>
          </p:cNvPr>
          <p:cNvSpPr>
            <a:spLocks noGrp="1"/>
          </p:cNvSpPr>
          <p:nvPr>
            <p:ph type="body" idx="1"/>
          </p:nvPr>
        </p:nvSpPr>
        <p:spPr>
          <a:xfrm>
            <a:off x="300037" y="1156653"/>
            <a:ext cx="11591926" cy="5057141"/>
          </a:xfrm>
          <a:prstGeom prst="rect">
            <a:avLst/>
          </a:prstGeom>
        </p:spPr>
        <p:txBody>
          <a:bodyPr vert="horz" lIns="91440" tIns="45720" rIns="91440" bIns="45720" rtlCol="0">
            <a:normAutofit/>
          </a:bodyPr>
          <a:lstStyle/>
          <a:p>
            <a:pPr lvl="0"/>
            <a:r>
              <a:rPr lang="fr-FR" dirty="0"/>
              <a:t>Texte de niveau 1</a:t>
            </a:r>
          </a:p>
          <a:p>
            <a:pPr lvl="1"/>
            <a:r>
              <a:rPr lang="fr-FR" dirty="0"/>
              <a:t>Deuxième niveau</a:t>
            </a:r>
          </a:p>
          <a:p>
            <a:pPr lvl="2"/>
            <a:r>
              <a:rPr lang="fr-FR" dirty="0"/>
              <a:t>Troisième niveau</a:t>
            </a:r>
          </a:p>
          <a:p>
            <a:pPr lvl="3"/>
            <a:r>
              <a:rPr lang="fr-FR" dirty="0"/>
              <a:t>Quatrième niveau </a:t>
            </a:r>
          </a:p>
          <a:p>
            <a:pPr lvl="4"/>
            <a:r>
              <a:rPr lang="fr-FR" dirty="0"/>
              <a:t>Cinquième niveau</a:t>
            </a:r>
          </a:p>
          <a:p>
            <a:pPr lvl="5"/>
            <a:r>
              <a:rPr lang="fr-FR" dirty="0"/>
              <a:t>Sixième niveau</a:t>
            </a:r>
          </a:p>
        </p:txBody>
      </p:sp>
      <p:sp>
        <p:nvSpPr>
          <p:cNvPr id="4" name="Espace réservé de la date 3">
            <a:extLst>
              <a:ext uri="{FF2B5EF4-FFF2-40B4-BE49-F238E27FC236}">
                <a16:creationId xmlns:a16="http://schemas.microsoft.com/office/drawing/2014/main" id="{B5C2C77E-9AC3-43F0-6CCE-D6C322F73C76}"/>
              </a:ext>
            </a:extLst>
          </p:cNvPr>
          <p:cNvSpPr>
            <a:spLocks noGrp="1"/>
          </p:cNvSpPr>
          <p:nvPr>
            <p:ph type="dt" sz="half" idx="2"/>
          </p:nvPr>
        </p:nvSpPr>
        <p:spPr>
          <a:xfrm>
            <a:off x="8463546" y="6436519"/>
            <a:ext cx="2743200" cy="216000"/>
          </a:xfrm>
          <a:prstGeom prst="rect">
            <a:avLst/>
          </a:prstGeom>
        </p:spPr>
        <p:txBody>
          <a:bodyPr vert="horz" lIns="91440" tIns="45720" rIns="91440" bIns="45720" rtlCol="0" anchor="ctr"/>
          <a:lstStyle>
            <a:lvl1pPr algn="l">
              <a:defRPr sz="700" b="1" cap="all" baseline="0">
                <a:solidFill>
                  <a:schemeClr val="tx2"/>
                </a:solidFill>
              </a:defRPr>
            </a:lvl1pPr>
          </a:lstStyle>
          <a:p>
            <a:r>
              <a:rPr lang="fr-FR"/>
              <a:t>Mai 2025</a:t>
            </a:r>
            <a:endParaRPr lang="fr-FR" dirty="0"/>
          </a:p>
        </p:txBody>
      </p:sp>
      <p:sp>
        <p:nvSpPr>
          <p:cNvPr id="5" name="Espace réservé du pied de page 4">
            <a:extLst>
              <a:ext uri="{FF2B5EF4-FFF2-40B4-BE49-F238E27FC236}">
                <a16:creationId xmlns:a16="http://schemas.microsoft.com/office/drawing/2014/main" id="{3F9D3041-26AC-BE20-310D-04E52721B1CF}"/>
              </a:ext>
            </a:extLst>
          </p:cNvPr>
          <p:cNvSpPr>
            <a:spLocks noGrp="1"/>
          </p:cNvSpPr>
          <p:nvPr>
            <p:ph type="ftr" sz="quarter" idx="3"/>
          </p:nvPr>
        </p:nvSpPr>
        <p:spPr>
          <a:xfrm>
            <a:off x="1271307" y="6436519"/>
            <a:ext cx="7009359" cy="216000"/>
          </a:xfrm>
          <a:prstGeom prst="rect">
            <a:avLst/>
          </a:prstGeom>
        </p:spPr>
        <p:txBody>
          <a:bodyPr vert="horz" lIns="91440" tIns="45720" rIns="91440" bIns="45720" rtlCol="0" anchor="ctr"/>
          <a:lstStyle>
            <a:lvl1pPr algn="ctr">
              <a:defRPr sz="700" b="1" cap="all" baseline="0">
                <a:solidFill>
                  <a:schemeClr val="tx2"/>
                </a:solidFill>
              </a:defRPr>
            </a:lvl1pPr>
          </a:lstStyle>
          <a:p>
            <a:pPr algn="l"/>
            <a:r>
              <a:rPr lang="fr-FR"/>
              <a:t>CLI CAT - Bilan 2024</a:t>
            </a:r>
            <a:endParaRPr lang="fr-FR" dirty="0"/>
          </a:p>
        </p:txBody>
      </p:sp>
      <p:sp>
        <p:nvSpPr>
          <p:cNvPr id="6" name="Espace réservé du numéro de diapositive 5">
            <a:extLst>
              <a:ext uri="{FF2B5EF4-FFF2-40B4-BE49-F238E27FC236}">
                <a16:creationId xmlns:a16="http://schemas.microsoft.com/office/drawing/2014/main" id="{E2376189-E8CE-016C-5DE6-0CEFA626073B}"/>
              </a:ext>
            </a:extLst>
          </p:cNvPr>
          <p:cNvSpPr>
            <a:spLocks noGrp="1"/>
          </p:cNvSpPr>
          <p:nvPr>
            <p:ph type="sldNum" sz="quarter" idx="4"/>
          </p:nvPr>
        </p:nvSpPr>
        <p:spPr>
          <a:xfrm>
            <a:off x="11267123" y="6436519"/>
            <a:ext cx="624840" cy="216000"/>
          </a:xfrm>
          <a:prstGeom prst="rect">
            <a:avLst/>
          </a:prstGeom>
        </p:spPr>
        <p:txBody>
          <a:bodyPr vert="horz" lIns="91440" tIns="45720" rIns="91440" bIns="45720" rtlCol="0" anchor="ctr"/>
          <a:lstStyle>
            <a:lvl1pPr algn="r">
              <a:defRPr sz="1000" b="1" cap="all" baseline="0">
                <a:solidFill>
                  <a:schemeClr val="tx2"/>
                </a:solidFill>
              </a:defRPr>
            </a:lvl1pPr>
          </a:lstStyle>
          <a:p>
            <a:fld id="{963E9002-E6CB-4983-8B51-5C3EA949C333}" type="slidenum">
              <a:rPr lang="fr-FR" smtClean="0"/>
              <a:pPr/>
              <a:t>‹N°›</a:t>
            </a:fld>
            <a:endParaRPr lang="fr-FR" dirty="0"/>
          </a:p>
        </p:txBody>
      </p:sp>
      <p:sp>
        <p:nvSpPr>
          <p:cNvPr id="7" name="ZoneTexte 6">
            <a:extLst>
              <a:ext uri="{FF2B5EF4-FFF2-40B4-BE49-F238E27FC236}">
                <a16:creationId xmlns:a16="http://schemas.microsoft.com/office/drawing/2014/main" id="{D1DB57BB-4944-E60F-E0B1-BFF5945D61A8}"/>
              </a:ext>
            </a:extLst>
          </p:cNvPr>
          <p:cNvSpPr txBox="1"/>
          <p:nvPr userDrawn="1"/>
        </p:nvSpPr>
        <p:spPr>
          <a:xfrm>
            <a:off x="-114300" y="-276999"/>
            <a:ext cx="2565400" cy="276999"/>
          </a:xfrm>
          <a:prstGeom prst="rect">
            <a:avLst/>
          </a:prstGeom>
          <a:noFill/>
        </p:spPr>
        <p:txBody>
          <a:bodyPr wrap="square" rtlCol="0">
            <a:spAutoFit/>
          </a:bodyPr>
          <a:lstStyle/>
          <a:p>
            <a:r>
              <a:rPr lang="fr-FR" sz="1200" dirty="0">
                <a:solidFill>
                  <a:schemeClr val="bg1">
                    <a:lumMod val="50000"/>
                  </a:schemeClr>
                </a:solidFill>
              </a:rPr>
              <a:t>Disposition :</a:t>
            </a:r>
          </a:p>
        </p:txBody>
      </p:sp>
      <p:sp>
        <p:nvSpPr>
          <p:cNvPr id="8" name="ZoneTexte 7">
            <a:extLst>
              <a:ext uri="{FF2B5EF4-FFF2-40B4-BE49-F238E27FC236}">
                <a16:creationId xmlns:a16="http://schemas.microsoft.com/office/drawing/2014/main" id="{5AD1DC1E-4E57-1383-EE3F-753FE87395C5}"/>
              </a:ext>
            </a:extLst>
          </p:cNvPr>
          <p:cNvSpPr txBox="1"/>
          <p:nvPr userDrawn="1"/>
        </p:nvSpPr>
        <p:spPr>
          <a:xfrm>
            <a:off x="0" y="6858000"/>
            <a:ext cx="12192000" cy="276999"/>
          </a:xfrm>
          <a:prstGeom prst="rect">
            <a:avLst/>
          </a:prstGeom>
          <a:noFill/>
        </p:spPr>
        <p:txBody>
          <a:bodyPr wrap="square" rtlCol="0">
            <a:spAutoFit/>
          </a:bodyPr>
          <a:lstStyle/>
          <a:p>
            <a:pPr algn="ctr"/>
            <a:r>
              <a:rPr lang="fr-FR" sz="1200" dirty="0">
                <a:solidFill>
                  <a:schemeClr val="bg1">
                    <a:lumMod val="50000"/>
                  </a:schemeClr>
                </a:solidFill>
              </a:rPr>
              <a:t>Astuce : Pour renseigner le pied de page : Onglet « Insertion » / « En-tête/Pied » - Renseigner les champ souhaités puis « Appliquer partout »</a:t>
            </a:r>
          </a:p>
        </p:txBody>
      </p:sp>
      <p:pic>
        <p:nvPicPr>
          <p:cNvPr id="11" name="Graphique 10">
            <a:extLst>
              <a:ext uri="{FF2B5EF4-FFF2-40B4-BE49-F238E27FC236}">
                <a16:creationId xmlns:a16="http://schemas.microsoft.com/office/drawing/2014/main" id="{B7E3FFC8-C2E9-48AD-8A40-DC39C76FCA83}"/>
              </a:ext>
            </a:extLst>
          </p:cNvPr>
          <p:cNvPicPr>
            <a:picLocks noChangeAspect="1"/>
          </p:cNvPicPr>
          <p:nvPr userDrawn="1"/>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rcRect/>
          <a:stretch/>
        </p:blipFill>
        <p:spPr>
          <a:xfrm>
            <a:off x="246879" y="6288893"/>
            <a:ext cx="837247" cy="453600"/>
          </a:xfrm>
          <a:prstGeom prst="rect">
            <a:avLst/>
          </a:prstGeom>
        </p:spPr>
      </p:pic>
    </p:spTree>
    <p:extLst>
      <p:ext uri="{BB962C8B-B14F-4D97-AF65-F5344CB8AC3E}">
        <p14:creationId xmlns:p14="http://schemas.microsoft.com/office/powerpoint/2010/main" val="352611881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7" r:id="rId3"/>
    <p:sldLayoutId id="2147483668" r:id="rId4"/>
    <p:sldLayoutId id="2147483669" r:id="rId5"/>
    <p:sldLayoutId id="2147483672" r:id="rId6"/>
    <p:sldLayoutId id="2147483650" r:id="rId7"/>
    <p:sldLayoutId id="2147483652" r:id="rId8"/>
    <p:sldLayoutId id="2147483661" r:id="rId9"/>
    <p:sldLayoutId id="2147483662" r:id="rId10"/>
    <p:sldLayoutId id="2147483663" r:id="rId11"/>
    <p:sldLayoutId id="2147483664" r:id="rId12"/>
    <p:sldLayoutId id="2147483665" r:id="rId13"/>
    <p:sldLayoutId id="2147483666" r:id="rId14"/>
    <p:sldLayoutId id="2147483670" r:id="rId15"/>
    <p:sldLayoutId id="2147483671" r:id="rId16"/>
    <p:sldLayoutId id="2147483654" r:id="rId17"/>
    <p:sldLayoutId id="2147483655" r:id="rId18"/>
  </p:sldLayoutIdLst>
  <p:hf hdr="0"/>
  <p:txStyles>
    <p:titleStyle>
      <a:lvl1pPr algn="l" defTabSz="914400" rtl="0" eaLnBrk="1" latinLnBrk="0" hangingPunct="1">
        <a:lnSpc>
          <a:spcPct val="90000"/>
        </a:lnSpc>
        <a:spcBef>
          <a:spcPct val="0"/>
        </a:spcBef>
        <a:buNone/>
        <a:defRPr sz="2400" b="1"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spcAft>
          <a:spcPts val="600"/>
        </a:spcAft>
        <a:buFont typeface="Arial" panose="020B0604020202020204" pitchFamily="34" charset="0"/>
        <a:buNone/>
        <a:defRPr sz="1400" b="1" kern="1200" cap="all" baseline="0">
          <a:solidFill>
            <a:schemeClr val="accent2"/>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200" b="1" kern="1200">
          <a:solidFill>
            <a:schemeClr val="accent1"/>
          </a:solidFill>
          <a:latin typeface="+mn-lt"/>
          <a:ea typeface="+mn-ea"/>
          <a:cs typeface="+mn-cs"/>
        </a:defRPr>
      </a:lvl2pPr>
      <a:lvl3pPr marL="0" indent="0" algn="l" defTabSz="91440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3pPr>
      <a:lvl4pPr marL="88900" indent="-88900" algn="l" defTabSz="914400" rtl="0" eaLnBrk="1" latinLnBrk="0" hangingPunct="1">
        <a:lnSpc>
          <a:spcPct val="90000"/>
        </a:lnSpc>
        <a:spcBef>
          <a:spcPts val="600"/>
        </a:spcBef>
        <a:buClr>
          <a:schemeClr val="accent2"/>
        </a:buClr>
        <a:buFont typeface="Wingdings 2" panose="05020102010507070707" pitchFamily="18" charset="2"/>
        <a:buChar char="»"/>
        <a:defRPr sz="1200" kern="1200">
          <a:solidFill>
            <a:schemeClr val="tx1"/>
          </a:solidFill>
          <a:latin typeface="+mn-lt"/>
          <a:ea typeface="+mn-ea"/>
          <a:cs typeface="+mn-cs"/>
          <a:sym typeface="Wingdings 2" panose="05020102010507070707" pitchFamily="18" charset="2"/>
        </a:defRPr>
      </a:lvl4pPr>
      <a:lvl5pPr marL="179388" indent="-90488" algn="l" defTabSz="914400" rtl="0" eaLnBrk="1" latinLnBrk="0" hangingPunct="1">
        <a:lnSpc>
          <a:spcPct val="90000"/>
        </a:lnSpc>
        <a:spcBef>
          <a:spcPts val="600"/>
        </a:spcBef>
        <a:buClr>
          <a:schemeClr val="accent2"/>
        </a:buClr>
        <a:buSzPct val="100000"/>
        <a:buFont typeface="Symbol" panose="05050102010706020507" pitchFamily="18" charset="2"/>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9" userDrawn="1">
          <p15:clr>
            <a:srgbClr val="F26B43"/>
          </p15:clr>
        </p15:guide>
        <p15:guide id="2" pos="7491" userDrawn="1">
          <p15:clr>
            <a:srgbClr val="F26B43"/>
          </p15:clr>
        </p15:guide>
        <p15:guide id="3"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3FF81A8-037E-9094-6CA7-3B15AF0A1D92}"/>
              </a:ext>
            </a:extLst>
          </p:cNvPr>
          <p:cNvSpPr>
            <a:spLocks noGrp="1"/>
          </p:cNvSpPr>
          <p:nvPr>
            <p:ph type="ctrTitle"/>
          </p:nvPr>
        </p:nvSpPr>
        <p:spPr>
          <a:xfrm>
            <a:off x="384378" y="4963417"/>
            <a:ext cx="9591675" cy="1230086"/>
          </a:xfrm>
        </p:spPr>
        <p:txBody>
          <a:bodyPr>
            <a:normAutofit fontScale="90000"/>
          </a:bodyPr>
          <a:lstStyle/>
          <a:p>
            <a:pPr>
              <a:lnSpc>
                <a:spcPct val="114000"/>
              </a:lnSpc>
            </a:pPr>
            <a:br>
              <a:rPr lang="fr-FR" b="0" dirty="0"/>
            </a:br>
            <a:r>
              <a:rPr lang="fr-FR" b="0" dirty="0"/>
              <a:t>CLI de Cattenom</a:t>
            </a:r>
            <a:br>
              <a:rPr lang="fr-FR" b="0" dirty="0"/>
            </a:br>
            <a:br>
              <a:rPr lang="fr-FR" dirty="0"/>
            </a:br>
            <a:r>
              <a:rPr lang="fr-FR" sz="2200" dirty="0"/>
              <a:t>Evénement significatif sureté de niveau 1 : Détection tardive de l’indisponibilité d’une turbopompe du réacteur 4 de la centrale nucléaire de Cattenom</a:t>
            </a:r>
            <a:endParaRPr lang="fr-FR" dirty="0"/>
          </a:p>
        </p:txBody>
      </p:sp>
      <p:sp>
        <p:nvSpPr>
          <p:cNvPr id="6" name="Espace réservé du texte 5">
            <a:extLst>
              <a:ext uri="{FF2B5EF4-FFF2-40B4-BE49-F238E27FC236}">
                <a16:creationId xmlns:a16="http://schemas.microsoft.com/office/drawing/2014/main" id="{1748C74D-EBFB-6B4D-379B-A1C594CB23D8}"/>
              </a:ext>
            </a:extLst>
          </p:cNvPr>
          <p:cNvSpPr>
            <a:spLocks noGrp="1"/>
          </p:cNvSpPr>
          <p:nvPr>
            <p:ph type="body" sz="quarter" idx="10"/>
          </p:nvPr>
        </p:nvSpPr>
        <p:spPr>
          <a:xfrm>
            <a:off x="384378" y="3581174"/>
            <a:ext cx="2857500" cy="295275"/>
          </a:xfrm>
        </p:spPr>
        <p:txBody>
          <a:bodyPr/>
          <a:lstStyle/>
          <a:p>
            <a:r>
              <a:rPr lang="fr-FR" dirty="0"/>
              <a:t>NOVEMBRE 2026</a:t>
            </a:r>
          </a:p>
        </p:txBody>
      </p:sp>
    </p:spTree>
    <p:extLst>
      <p:ext uri="{BB962C8B-B14F-4D97-AF65-F5344CB8AC3E}">
        <p14:creationId xmlns:p14="http://schemas.microsoft.com/office/powerpoint/2010/main" val="1500531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30FB8C-CC36-4367-B091-ECB6FB641BFA}"/>
              </a:ext>
            </a:extLst>
          </p:cNvPr>
          <p:cNvSpPr>
            <a:spLocks noGrp="1"/>
          </p:cNvSpPr>
          <p:nvPr>
            <p:ph type="title"/>
          </p:nvPr>
        </p:nvSpPr>
        <p:spPr>
          <a:xfrm>
            <a:off x="299789" y="121920"/>
            <a:ext cx="11592174" cy="638476"/>
          </a:xfrm>
        </p:spPr>
        <p:txBody>
          <a:bodyPr/>
          <a:lstStyle/>
          <a:p>
            <a:r>
              <a:rPr lang="fr-FR" dirty="0"/>
              <a:t>Contexte</a:t>
            </a:r>
          </a:p>
        </p:txBody>
      </p:sp>
      <p:sp>
        <p:nvSpPr>
          <p:cNvPr id="3" name="Espace réservé du contenu 2">
            <a:extLst>
              <a:ext uri="{FF2B5EF4-FFF2-40B4-BE49-F238E27FC236}">
                <a16:creationId xmlns:a16="http://schemas.microsoft.com/office/drawing/2014/main" id="{BD879290-093B-4906-96F8-12FAB5E243AC}"/>
              </a:ext>
            </a:extLst>
          </p:cNvPr>
          <p:cNvSpPr>
            <a:spLocks noGrp="1"/>
          </p:cNvSpPr>
          <p:nvPr>
            <p:ph idx="1"/>
          </p:nvPr>
        </p:nvSpPr>
        <p:spPr>
          <a:xfrm>
            <a:off x="299789" y="958524"/>
            <a:ext cx="11465866" cy="5279866"/>
          </a:xfrm>
        </p:spPr>
        <p:txBody>
          <a:bodyPr>
            <a:normAutofit/>
          </a:bodyPr>
          <a:lstStyle/>
          <a:p>
            <a:r>
              <a:rPr lang="fr-FR" sz="2000" cap="none" dirty="0">
                <a:solidFill>
                  <a:schemeClr val="accent1"/>
                </a:solidFill>
              </a:rPr>
              <a:t>Situation :</a:t>
            </a:r>
          </a:p>
          <a:p>
            <a:pPr marL="260350" lvl="3" indent="-171450" algn="just">
              <a:buFont typeface="Arial" panose="020B0604020202020204" pitchFamily="34" charset="0"/>
              <a:buChar char="•"/>
            </a:pPr>
            <a:r>
              <a:rPr lang="fr-FR" sz="1800" dirty="0">
                <a:solidFill>
                  <a:schemeClr val="accent1"/>
                </a:solidFill>
              </a:rPr>
              <a:t>Le 3 août 2026, dans le cadre du redémarrage du réacteur 4, une activité sollicitant une turbopompe du circuit ASG révèle l’indisponibilité de cette dernière en raison d’une défaillance de la vanne de régulation de la pompe. </a:t>
            </a:r>
          </a:p>
          <a:p>
            <a:pPr marL="0" marR="0" lvl="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fr-FR" sz="2000" b="1" i="0" u="none" strike="noStrike" kern="1200" cap="none" spc="0" normalizeH="0" baseline="0" noProof="0" dirty="0">
                <a:ln>
                  <a:noFill/>
                </a:ln>
                <a:solidFill>
                  <a:srgbClr val="0A0096"/>
                </a:solidFill>
                <a:effectLst/>
                <a:uLnTx/>
                <a:uFillTx/>
                <a:latin typeface="Arial"/>
                <a:ea typeface="+mn-ea"/>
                <a:cs typeface="+mn-cs"/>
              </a:rPr>
              <a:t>Causes :</a:t>
            </a:r>
          </a:p>
          <a:p>
            <a:pPr marL="260350" lvl="3" indent="-171450" algn="just">
              <a:buFont typeface="Arial" panose="020B0604020202020204" pitchFamily="34" charset="0"/>
              <a:buChar char="•"/>
            </a:pPr>
            <a:r>
              <a:rPr lang="fr-FR" sz="1800" dirty="0">
                <a:solidFill>
                  <a:schemeClr val="accent1"/>
                </a:solidFill>
              </a:rPr>
              <a:t>Non qualité de maintenance chez le fournisseur qui a fourni une pièce de rechange (un assemblage remplacé </a:t>
            </a:r>
            <a:r>
              <a:rPr lang="fr-FR" sz="1800" dirty="0">
                <a:solidFill>
                  <a:srgbClr val="0A0096"/>
                </a:solidFill>
              </a:rPr>
              <a:t>avant la remise en service de la pompe a été </a:t>
            </a:r>
            <a:r>
              <a:rPr lang="fr-FR" sz="1800">
                <a:solidFill>
                  <a:srgbClr val="0A0096"/>
                </a:solidFill>
              </a:rPr>
              <a:t>retrouvé désolidarisé).</a:t>
            </a:r>
            <a:endParaRPr lang="fr-FR" sz="1800" strike="sngStrike" dirty="0">
              <a:solidFill>
                <a:srgbClr val="0A0096"/>
              </a:solidFill>
            </a:endParaRPr>
          </a:p>
          <a:p>
            <a:pPr marL="0" marR="0" lvl="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fr-FR" sz="2000" b="1" i="0" u="none" strike="noStrike" kern="1200" cap="none" spc="0" normalizeH="0" baseline="0" noProof="0" dirty="0">
                <a:ln>
                  <a:noFill/>
                </a:ln>
                <a:solidFill>
                  <a:srgbClr val="0A0096"/>
                </a:solidFill>
                <a:effectLst/>
                <a:uLnTx/>
                <a:uFillTx/>
                <a:latin typeface="Arial"/>
                <a:ea typeface="+mn-ea"/>
                <a:cs typeface="+mn-cs"/>
              </a:rPr>
              <a:t>Conséquences :</a:t>
            </a:r>
            <a:endParaRPr lang="fr-FR" sz="1800" dirty="0"/>
          </a:p>
          <a:p>
            <a:pPr marL="260350" lvl="3" indent="-171450" algn="just">
              <a:buFont typeface="Arial" panose="020B0604020202020204" pitchFamily="34" charset="0"/>
              <a:buChar char="•"/>
            </a:pPr>
            <a:r>
              <a:rPr lang="fr-FR" sz="1800" b="1" dirty="0">
                <a:solidFill>
                  <a:schemeClr val="accent1"/>
                </a:solidFill>
              </a:rPr>
              <a:t>Réelles</a:t>
            </a:r>
            <a:r>
              <a:rPr lang="fr-FR" sz="1800" dirty="0">
                <a:solidFill>
                  <a:schemeClr val="accent1"/>
                </a:solidFill>
              </a:rPr>
              <a:t> : Indisponibilité d’une des deux voies du circuit ASG qui a pour fonction d’alimenter en eau les générateurs de vapeur en cas de défaillance de leur alimentation normale. Cette indisponibilité a duré du 22 juillet 2026 (date du passage en API-EO, état où la pompe 4 ASG 032 PO est requise au titre des règles générales d’exploitation) au 3 août 2026 (date de détection de l’indisponibilité et de repli du réacteur).</a:t>
            </a:r>
          </a:p>
          <a:p>
            <a:pPr marL="260350" lvl="3" indent="-171450" algn="just">
              <a:buFont typeface="Arial" panose="020B0604020202020204" pitchFamily="34" charset="0"/>
              <a:buChar char="•"/>
            </a:pPr>
            <a:endParaRPr lang="fr-FR" sz="100" dirty="0">
              <a:solidFill>
                <a:schemeClr val="accent1"/>
              </a:solidFill>
            </a:endParaRPr>
          </a:p>
          <a:p>
            <a:pPr marL="260350" lvl="3" indent="-171450" algn="just">
              <a:buFont typeface="Arial" panose="020B0604020202020204" pitchFamily="34" charset="0"/>
              <a:buChar char="•"/>
            </a:pPr>
            <a:r>
              <a:rPr lang="fr-FR" sz="1800" b="1" dirty="0">
                <a:solidFill>
                  <a:schemeClr val="accent1"/>
                </a:solidFill>
              </a:rPr>
              <a:t>Potentielles</a:t>
            </a:r>
            <a:r>
              <a:rPr lang="fr-FR" sz="1800" dirty="0">
                <a:solidFill>
                  <a:schemeClr val="accent1"/>
                </a:solidFill>
              </a:rPr>
              <a:t> : En cas d’accident, la voie B d’alimentation de secours en eau des générateurs de vapeur aurait été indisponible. Toutefois, la seconde voie de ce circuit était disponible et aurait pu assurer sa fonction.</a:t>
            </a:r>
          </a:p>
          <a:p>
            <a:pPr marL="260350" lvl="3" indent="-171450">
              <a:buFont typeface="Arial" panose="020B0604020202020204" pitchFamily="34" charset="0"/>
              <a:buChar char="•"/>
            </a:pPr>
            <a:endParaRPr lang="fr-FR" sz="1600" dirty="0"/>
          </a:p>
          <a:p>
            <a:pPr lvl="4" indent="0">
              <a:buNone/>
            </a:pPr>
            <a:endParaRPr lang="fr-FR" sz="1600" dirty="0"/>
          </a:p>
          <a:p>
            <a:pPr marL="350838" lvl="4" indent="-171450">
              <a:buFont typeface="Arial" panose="020B0604020202020204" pitchFamily="34" charset="0"/>
              <a:buChar char="•"/>
            </a:pPr>
            <a:endParaRPr lang="fr-FR" sz="1600" dirty="0"/>
          </a:p>
        </p:txBody>
      </p:sp>
      <p:sp>
        <p:nvSpPr>
          <p:cNvPr id="4" name="Espace réservé de la date 3">
            <a:extLst>
              <a:ext uri="{FF2B5EF4-FFF2-40B4-BE49-F238E27FC236}">
                <a16:creationId xmlns:a16="http://schemas.microsoft.com/office/drawing/2014/main" id="{763B3AC7-399E-4402-8D53-EB97562FEF62}"/>
              </a:ext>
            </a:extLst>
          </p:cNvPr>
          <p:cNvSpPr>
            <a:spLocks noGrp="1"/>
          </p:cNvSpPr>
          <p:nvPr>
            <p:ph type="dt" sz="half" idx="10"/>
          </p:nvPr>
        </p:nvSpPr>
        <p:spPr/>
        <p:txBody>
          <a:bodyPr/>
          <a:lstStyle/>
          <a:p>
            <a:r>
              <a:rPr lang="fr-FR" dirty="0"/>
              <a:t>NOVEMBRE 2026</a:t>
            </a:r>
          </a:p>
        </p:txBody>
      </p:sp>
      <p:sp>
        <p:nvSpPr>
          <p:cNvPr id="5" name="Espace réservé du pied de page 4">
            <a:extLst>
              <a:ext uri="{FF2B5EF4-FFF2-40B4-BE49-F238E27FC236}">
                <a16:creationId xmlns:a16="http://schemas.microsoft.com/office/drawing/2014/main" id="{469A08C0-6FBF-4BB6-A3BD-9C1117A33930}"/>
              </a:ext>
            </a:extLst>
          </p:cNvPr>
          <p:cNvSpPr>
            <a:spLocks noGrp="1"/>
          </p:cNvSpPr>
          <p:nvPr>
            <p:ph type="ftr" sz="quarter" idx="11"/>
          </p:nvPr>
        </p:nvSpPr>
        <p:spPr/>
        <p:txBody>
          <a:bodyPr/>
          <a:lstStyle/>
          <a:p>
            <a:pPr algn="l"/>
            <a:r>
              <a:rPr lang="fr-FR" dirty="0"/>
              <a:t>CLI CAT – événements significatifs</a:t>
            </a:r>
          </a:p>
        </p:txBody>
      </p:sp>
      <p:sp>
        <p:nvSpPr>
          <p:cNvPr id="6" name="Espace réservé du numéro de diapositive 5">
            <a:extLst>
              <a:ext uri="{FF2B5EF4-FFF2-40B4-BE49-F238E27FC236}">
                <a16:creationId xmlns:a16="http://schemas.microsoft.com/office/drawing/2014/main" id="{5807DBE1-7E73-4DDD-8E60-DB7EB7DCF97F}"/>
              </a:ext>
            </a:extLst>
          </p:cNvPr>
          <p:cNvSpPr>
            <a:spLocks noGrp="1"/>
          </p:cNvSpPr>
          <p:nvPr>
            <p:ph type="sldNum" sz="quarter" idx="12"/>
          </p:nvPr>
        </p:nvSpPr>
        <p:spPr/>
        <p:txBody>
          <a:bodyPr/>
          <a:lstStyle/>
          <a:p>
            <a:fld id="{963E9002-E6CB-4983-8B51-5C3EA949C333}" type="slidenum">
              <a:rPr lang="fr-FR" smtClean="0"/>
              <a:pPr/>
              <a:t>2</a:t>
            </a:fld>
            <a:endParaRPr lang="fr-FR" dirty="0"/>
          </a:p>
        </p:txBody>
      </p:sp>
    </p:spTree>
    <p:extLst>
      <p:ext uri="{BB962C8B-B14F-4D97-AF65-F5344CB8AC3E}">
        <p14:creationId xmlns:p14="http://schemas.microsoft.com/office/powerpoint/2010/main" val="3185792216"/>
      </p:ext>
    </p:extLst>
  </p:cSld>
  <p:clrMapOvr>
    <a:masterClrMapping/>
  </p:clrMapOvr>
</p:sld>
</file>

<file path=ppt/theme/theme1.xml><?xml version="1.0" encoding="utf-8"?>
<a:theme xmlns:a="http://schemas.openxmlformats.org/drawingml/2006/main" name="Thème Office">
  <a:themeElements>
    <a:clrScheme name="ASNR">
      <a:dk1>
        <a:sysClr val="windowText" lastClr="000000"/>
      </a:dk1>
      <a:lt1>
        <a:sysClr val="window" lastClr="FFFFFF"/>
      </a:lt1>
      <a:dk2>
        <a:srgbClr val="0A0096"/>
      </a:dk2>
      <a:lt2>
        <a:srgbClr val="E7E6E6"/>
      </a:lt2>
      <a:accent1>
        <a:srgbClr val="0A0096"/>
      </a:accent1>
      <a:accent2>
        <a:srgbClr val="0082FF"/>
      </a:accent2>
      <a:accent3>
        <a:srgbClr val="AFE1FA"/>
      </a:accent3>
      <a:accent4>
        <a:srgbClr val="FF735F"/>
      </a:accent4>
      <a:accent5>
        <a:srgbClr val="FFAF96"/>
      </a:accent5>
      <a:accent6>
        <a:srgbClr val="FFE6BE"/>
      </a:accent6>
      <a:hlink>
        <a:srgbClr val="0A0096"/>
      </a:hlink>
      <a:folHlink>
        <a:srgbClr val="0A0096"/>
      </a:folHlink>
    </a:clrScheme>
    <a:fontScheme name="Arial Black - Arial">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DB5B6F7D-8A42-4002-8D75-71651705EF3C}" vid="{3A57138E-BCE1-41D1-AFC5-EB9903D24338}"/>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ASNR Masque presentation-20250113</Template>
  <TotalTime>562</TotalTime>
  <Words>233</Words>
  <Application>Microsoft Office PowerPoint</Application>
  <PresentationFormat>Grand écran</PresentationFormat>
  <Paragraphs>15</Paragraphs>
  <Slides>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vt:i4>
      </vt:variant>
    </vt:vector>
  </HeadingPairs>
  <TitlesOfParts>
    <vt:vector size="8" baseType="lpstr">
      <vt:lpstr>Arial</vt:lpstr>
      <vt:lpstr>Arial Black</vt:lpstr>
      <vt:lpstr>Calibri</vt:lpstr>
      <vt:lpstr>Symbol</vt:lpstr>
      <vt:lpstr>Wingdings 2</vt:lpstr>
      <vt:lpstr>Thème Office</vt:lpstr>
      <vt:lpstr> CLI de Cattenom  Evénement significatif sureté de niveau 1 : Détection tardive de l’indisponibilité d’une turbopompe du réacteur 4 de la centrale nucléaire de Cattenom</vt:lpstr>
      <vt:lpstr>Contexte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Exemple de titre  de présentation</dc:title>
  <dc:creator>PERIER Camille</dc:creator>
  <cp:lastModifiedBy>BELTRAME, Anne-Laure</cp:lastModifiedBy>
  <cp:revision>64</cp:revision>
  <dcterms:created xsi:type="dcterms:W3CDTF">2025-01-23T15:49:27Z</dcterms:created>
  <dcterms:modified xsi:type="dcterms:W3CDTF">2026-11-02T12:35:06Z</dcterms:modified>
</cp:coreProperties>
</file>