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476" r:id="rId3"/>
    <p:sldId id="477" r:id="rId4"/>
    <p:sldId id="260" r:id="rId5"/>
    <p:sldId id="259" r:id="rId6"/>
    <p:sldId id="261" r:id="rId7"/>
    <p:sldId id="478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RIER Camille" initials="PC" lastIdx="1" clrIdx="0">
    <p:extLst>
      <p:ext uri="{19B8F6BF-5375-455C-9EA6-DF929625EA0E}">
        <p15:presenceInfo xmlns:p15="http://schemas.microsoft.com/office/powerpoint/2012/main" userId="S-1-5-21-465735496-1854430574-1556308215-1198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6BE"/>
    <a:srgbClr val="232323"/>
    <a:srgbClr val="0A0096"/>
    <a:srgbClr val="FF735F"/>
    <a:srgbClr val="E6E6E6"/>
    <a:srgbClr val="EAF7FE"/>
    <a:srgbClr val="FEF3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88837" autoAdjust="0"/>
  </p:normalViewPr>
  <p:slideViewPr>
    <p:cSldViewPr snapToGrid="0">
      <p:cViewPr varScale="1">
        <p:scale>
          <a:sx n="61" d="100"/>
          <a:sy n="61" d="100"/>
        </p:scale>
        <p:origin x="144" y="72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346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71A7B908-4741-4CFF-B9AF-3E7DA0CFAE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DC443A1-01AE-42DF-B576-FA18678C7B9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BFB16E-F2AD-4B15-82C9-80958EDBB315}" type="datetimeFigureOut">
              <a:rPr lang="fr-FR" smtClean="0"/>
              <a:t>30/10/2026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CDB6D08-A3E0-440E-B4D3-49BE0977D58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987D096-60D3-44EE-994D-1D2CC89A46C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6F02FA-9E16-4D45-8630-299A7D36D21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812274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FCEB32-2AD3-4113-AE6E-6101FDAA2F1D}" type="datetimeFigureOut">
              <a:rPr lang="fr-FR" smtClean="0"/>
              <a:t>30/10/2026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FA1877-2F69-4D86-8F6D-C843C5017D2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6164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A360A69B-B1D3-4396-8D60-2819F7B1A41F}"/>
              </a:ext>
            </a:extLst>
          </p:cNvPr>
          <p:cNvGrpSpPr/>
          <p:nvPr userDrawn="1"/>
        </p:nvGrpSpPr>
        <p:grpSpPr>
          <a:xfrm>
            <a:off x="5661941" y="425562"/>
            <a:ext cx="7722284" cy="6768494"/>
            <a:chOff x="5661941" y="425562"/>
            <a:chExt cx="7722284" cy="6768494"/>
          </a:xfrm>
        </p:grpSpPr>
        <p:sp>
          <p:nvSpPr>
            <p:cNvPr id="13" name="Ellipse 4">
              <a:extLst>
                <a:ext uri="{FF2B5EF4-FFF2-40B4-BE49-F238E27FC236}">
                  <a16:creationId xmlns:a16="http://schemas.microsoft.com/office/drawing/2014/main" id="{F802BDB3-2C2E-41CC-969B-BB991D478F09}"/>
                </a:ext>
              </a:extLst>
            </p:cNvPr>
            <p:cNvSpPr/>
            <p:nvPr userDrawn="1"/>
          </p:nvSpPr>
          <p:spPr>
            <a:xfrm>
              <a:off x="9995566" y="425562"/>
              <a:ext cx="3388659" cy="6768494"/>
            </a:xfrm>
            <a:custGeom>
              <a:avLst/>
              <a:gdLst>
                <a:gd name="connsiteX0" fmla="*/ 0 w 6833062"/>
                <a:gd name="connsiteY0" fmla="*/ 3416531 h 6833062"/>
                <a:gd name="connsiteX1" fmla="*/ 3416531 w 6833062"/>
                <a:gd name="connsiteY1" fmla="*/ 0 h 6833062"/>
                <a:gd name="connsiteX2" fmla="*/ 6833062 w 6833062"/>
                <a:gd name="connsiteY2" fmla="*/ 3416531 h 6833062"/>
                <a:gd name="connsiteX3" fmla="*/ 3416531 w 6833062"/>
                <a:gd name="connsiteY3" fmla="*/ 6833062 h 6833062"/>
                <a:gd name="connsiteX4" fmla="*/ 0 w 6833062"/>
                <a:gd name="connsiteY4" fmla="*/ 3416531 h 6833062"/>
                <a:gd name="connsiteX0" fmla="*/ 427067 w 3843598"/>
                <a:gd name="connsiteY0" fmla="*/ 6928034 h 7023006"/>
                <a:gd name="connsiteX1" fmla="*/ 427067 w 3843598"/>
                <a:gd name="connsiteY1" fmla="*/ 94972 h 7023006"/>
                <a:gd name="connsiteX2" fmla="*/ 3843598 w 3843598"/>
                <a:gd name="connsiteY2" fmla="*/ 3511503 h 7023006"/>
                <a:gd name="connsiteX3" fmla="*/ 427067 w 3843598"/>
                <a:gd name="connsiteY3" fmla="*/ 6928034 h 7023006"/>
                <a:gd name="connsiteX0" fmla="*/ 257759 w 3674290"/>
                <a:gd name="connsiteY0" fmla="*/ 7136852 h 7231824"/>
                <a:gd name="connsiteX1" fmla="*/ 257759 w 3674290"/>
                <a:gd name="connsiteY1" fmla="*/ 303790 h 7231824"/>
                <a:gd name="connsiteX2" fmla="*/ 3674290 w 3674290"/>
                <a:gd name="connsiteY2" fmla="*/ 3720321 h 7231824"/>
                <a:gd name="connsiteX3" fmla="*/ 257759 w 3674290"/>
                <a:gd name="connsiteY3" fmla="*/ 7136852 h 7231824"/>
                <a:gd name="connsiteX0" fmla="*/ 856178 w 4272709"/>
                <a:gd name="connsiteY0" fmla="*/ 6833192 h 6928164"/>
                <a:gd name="connsiteX1" fmla="*/ 856178 w 4272709"/>
                <a:gd name="connsiteY1" fmla="*/ 130 h 6928164"/>
                <a:gd name="connsiteX2" fmla="*/ 4272709 w 4272709"/>
                <a:gd name="connsiteY2" fmla="*/ 3416661 h 6928164"/>
                <a:gd name="connsiteX3" fmla="*/ 856178 w 4272709"/>
                <a:gd name="connsiteY3" fmla="*/ 6833192 h 6928164"/>
                <a:gd name="connsiteX0" fmla="*/ 361709 w 3778240"/>
                <a:gd name="connsiteY0" fmla="*/ 7235252 h 7330224"/>
                <a:gd name="connsiteX1" fmla="*/ 361709 w 3778240"/>
                <a:gd name="connsiteY1" fmla="*/ 402190 h 7330224"/>
                <a:gd name="connsiteX2" fmla="*/ 3778240 w 3778240"/>
                <a:gd name="connsiteY2" fmla="*/ 3818721 h 7330224"/>
                <a:gd name="connsiteX3" fmla="*/ 361709 w 3778240"/>
                <a:gd name="connsiteY3" fmla="*/ 7235252 h 7330224"/>
                <a:gd name="connsiteX0" fmla="*/ 603768 w 4020299"/>
                <a:gd name="connsiteY0" fmla="*/ 6849183 h 6944155"/>
                <a:gd name="connsiteX1" fmla="*/ 603768 w 4020299"/>
                <a:gd name="connsiteY1" fmla="*/ 16121 h 6944155"/>
                <a:gd name="connsiteX2" fmla="*/ 4020299 w 4020299"/>
                <a:gd name="connsiteY2" fmla="*/ 3432652 h 6944155"/>
                <a:gd name="connsiteX3" fmla="*/ 603768 w 4020299"/>
                <a:gd name="connsiteY3" fmla="*/ 6849183 h 6944155"/>
                <a:gd name="connsiteX0" fmla="*/ 603768 w 4020299"/>
                <a:gd name="connsiteY0" fmla="*/ 6849183 h 6944155"/>
                <a:gd name="connsiteX1" fmla="*/ 603768 w 4020299"/>
                <a:gd name="connsiteY1" fmla="*/ 16121 h 6944155"/>
                <a:gd name="connsiteX2" fmla="*/ 4020299 w 4020299"/>
                <a:gd name="connsiteY2" fmla="*/ 3432652 h 6944155"/>
                <a:gd name="connsiteX3" fmla="*/ 603768 w 4020299"/>
                <a:gd name="connsiteY3" fmla="*/ 6849183 h 6944155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833062"/>
                <a:gd name="connsiteX1" fmla="*/ 257854 w 3674385"/>
                <a:gd name="connsiteY1" fmla="*/ 0 h 6833062"/>
                <a:gd name="connsiteX2" fmla="*/ 3674385 w 3674385"/>
                <a:gd name="connsiteY2" fmla="*/ 3416531 h 6833062"/>
                <a:gd name="connsiteX3" fmla="*/ 257854 w 367438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9167 w 3425698"/>
                <a:gd name="connsiteY0" fmla="*/ 6833062 h 6833062"/>
                <a:gd name="connsiteX1" fmla="*/ 9167 w 3425698"/>
                <a:gd name="connsiteY1" fmla="*/ 0 h 6833062"/>
                <a:gd name="connsiteX2" fmla="*/ 3425698 w 3425698"/>
                <a:gd name="connsiteY2" fmla="*/ 3416531 h 6833062"/>
                <a:gd name="connsiteX3" fmla="*/ 9167 w 3425698"/>
                <a:gd name="connsiteY3" fmla="*/ 6833062 h 6833062"/>
                <a:gd name="connsiteX0" fmla="*/ 4386 w 3420917"/>
                <a:gd name="connsiteY0" fmla="*/ 6833062 h 6833062"/>
                <a:gd name="connsiteX1" fmla="*/ 4386 w 3420917"/>
                <a:gd name="connsiteY1" fmla="*/ 0 h 6833062"/>
                <a:gd name="connsiteX2" fmla="*/ 3420917 w 3420917"/>
                <a:gd name="connsiteY2" fmla="*/ 3416531 h 6833062"/>
                <a:gd name="connsiteX3" fmla="*/ 4386 w 3420917"/>
                <a:gd name="connsiteY3" fmla="*/ 6833062 h 6833062"/>
                <a:gd name="connsiteX0" fmla="*/ 4386 w 3420985"/>
                <a:gd name="connsiteY0" fmla="*/ 6833062 h 6833062"/>
                <a:gd name="connsiteX1" fmla="*/ 4386 w 3420985"/>
                <a:gd name="connsiteY1" fmla="*/ 0 h 6833062"/>
                <a:gd name="connsiteX2" fmla="*/ 3420917 w 3420985"/>
                <a:gd name="connsiteY2" fmla="*/ 3416531 h 6833062"/>
                <a:gd name="connsiteX3" fmla="*/ 4386 w 3420985"/>
                <a:gd name="connsiteY3" fmla="*/ 6833062 h 6833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0985" h="6833062">
                  <a:moveTo>
                    <a:pt x="4386" y="6833062"/>
                  </a:moveTo>
                  <a:cubicBezTo>
                    <a:pt x="-5638" y="2756647"/>
                    <a:pt x="4702" y="1690776"/>
                    <a:pt x="4386" y="0"/>
                  </a:cubicBezTo>
                  <a:cubicBezTo>
                    <a:pt x="2179819" y="9346"/>
                    <a:pt x="3431675" y="1927666"/>
                    <a:pt x="3420917" y="3416531"/>
                  </a:cubicBezTo>
                  <a:cubicBezTo>
                    <a:pt x="3410159" y="4905396"/>
                    <a:pt x="2370335" y="6800056"/>
                    <a:pt x="4386" y="6833062"/>
                  </a:cubicBezTo>
                  <a:close/>
                </a:path>
              </a:pathLst>
            </a:custGeom>
            <a:gradFill>
              <a:gsLst>
                <a:gs pos="40000">
                  <a:srgbClr val="AFE1FA">
                    <a:alpha val="30000"/>
                  </a:srgbClr>
                </a:gs>
                <a:gs pos="80000">
                  <a:srgbClr val="AFE1FA">
                    <a:alpha val="7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Ellipse 4">
              <a:extLst>
                <a:ext uri="{FF2B5EF4-FFF2-40B4-BE49-F238E27FC236}">
                  <a16:creationId xmlns:a16="http://schemas.microsoft.com/office/drawing/2014/main" id="{4F32FE51-9873-4501-9E2D-52FBB38BB1FD}"/>
                </a:ext>
              </a:extLst>
            </p:cNvPr>
            <p:cNvSpPr/>
            <p:nvPr userDrawn="1"/>
          </p:nvSpPr>
          <p:spPr>
            <a:xfrm>
              <a:off x="7812859" y="425562"/>
              <a:ext cx="3388659" cy="6768494"/>
            </a:xfrm>
            <a:custGeom>
              <a:avLst/>
              <a:gdLst>
                <a:gd name="connsiteX0" fmla="*/ 0 w 6833062"/>
                <a:gd name="connsiteY0" fmla="*/ 3416531 h 6833062"/>
                <a:gd name="connsiteX1" fmla="*/ 3416531 w 6833062"/>
                <a:gd name="connsiteY1" fmla="*/ 0 h 6833062"/>
                <a:gd name="connsiteX2" fmla="*/ 6833062 w 6833062"/>
                <a:gd name="connsiteY2" fmla="*/ 3416531 h 6833062"/>
                <a:gd name="connsiteX3" fmla="*/ 3416531 w 6833062"/>
                <a:gd name="connsiteY3" fmla="*/ 6833062 h 6833062"/>
                <a:gd name="connsiteX4" fmla="*/ 0 w 6833062"/>
                <a:gd name="connsiteY4" fmla="*/ 3416531 h 6833062"/>
                <a:gd name="connsiteX0" fmla="*/ 427067 w 3843598"/>
                <a:gd name="connsiteY0" fmla="*/ 6928034 h 7023006"/>
                <a:gd name="connsiteX1" fmla="*/ 427067 w 3843598"/>
                <a:gd name="connsiteY1" fmla="*/ 94972 h 7023006"/>
                <a:gd name="connsiteX2" fmla="*/ 3843598 w 3843598"/>
                <a:gd name="connsiteY2" fmla="*/ 3511503 h 7023006"/>
                <a:gd name="connsiteX3" fmla="*/ 427067 w 3843598"/>
                <a:gd name="connsiteY3" fmla="*/ 6928034 h 7023006"/>
                <a:gd name="connsiteX0" fmla="*/ 257759 w 3674290"/>
                <a:gd name="connsiteY0" fmla="*/ 7136852 h 7231824"/>
                <a:gd name="connsiteX1" fmla="*/ 257759 w 3674290"/>
                <a:gd name="connsiteY1" fmla="*/ 303790 h 7231824"/>
                <a:gd name="connsiteX2" fmla="*/ 3674290 w 3674290"/>
                <a:gd name="connsiteY2" fmla="*/ 3720321 h 7231824"/>
                <a:gd name="connsiteX3" fmla="*/ 257759 w 3674290"/>
                <a:gd name="connsiteY3" fmla="*/ 7136852 h 7231824"/>
                <a:gd name="connsiteX0" fmla="*/ 856178 w 4272709"/>
                <a:gd name="connsiteY0" fmla="*/ 6833192 h 6928164"/>
                <a:gd name="connsiteX1" fmla="*/ 856178 w 4272709"/>
                <a:gd name="connsiteY1" fmla="*/ 130 h 6928164"/>
                <a:gd name="connsiteX2" fmla="*/ 4272709 w 4272709"/>
                <a:gd name="connsiteY2" fmla="*/ 3416661 h 6928164"/>
                <a:gd name="connsiteX3" fmla="*/ 856178 w 4272709"/>
                <a:gd name="connsiteY3" fmla="*/ 6833192 h 6928164"/>
                <a:gd name="connsiteX0" fmla="*/ 361709 w 3778240"/>
                <a:gd name="connsiteY0" fmla="*/ 7235252 h 7330224"/>
                <a:gd name="connsiteX1" fmla="*/ 361709 w 3778240"/>
                <a:gd name="connsiteY1" fmla="*/ 402190 h 7330224"/>
                <a:gd name="connsiteX2" fmla="*/ 3778240 w 3778240"/>
                <a:gd name="connsiteY2" fmla="*/ 3818721 h 7330224"/>
                <a:gd name="connsiteX3" fmla="*/ 361709 w 3778240"/>
                <a:gd name="connsiteY3" fmla="*/ 7235252 h 7330224"/>
                <a:gd name="connsiteX0" fmla="*/ 603768 w 4020299"/>
                <a:gd name="connsiteY0" fmla="*/ 6849183 h 6944155"/>
                <a:gd name="connsiteX1" fmla="*/ 603768 w 4020299"/>
                <a:gd name="connsiteY1" fmla="*/ 16121 h 6944155"/>
                <a:gd name="connsiteX2" fmla="*/ 4020299 w 4020299"/>
                <a:gd name="connsiteY2" fmla="*/ 3432652 h 6944155"/>
                <a:gd name="connsiteX3" fmla="*/ 603768 w 4020299"/>
                <a:gd name="connsiteY3" fmla="*/ 6849183 h 6944155"/>
                <a:gd name="connsiteX0" fmla="*/ 603768 w 4020299"/>
                <a:gd name="connsiteY0" fmla="*/ 6849183 h 6944155"/>
                <a:gd name="connsiteX1" fmla="*/ 603768 w 4020299"/>
                <a:gd name="connsiteY1" fmla="*/ 16121 h 6944155"/>
                <a:gd name="connsiteX2" fmla="*/ 4020299 w 4020299"/>
                <a:gd name="connsiteY2" fmla="*/ 3432652 h 6944155"/>
                <a:gd name="connsiteX3" fmla="*/ 603768 w 4020299"/>
                <a:gd name="connsiteY3" fmla="*/ 6849183 h 6944155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833062"/>
                <a:gd name="connsiteX1" fmla="*/ 257854 w 3674385"/>
                <a:gd name="connsiteY1" fmla="*/ 0 h 6833062"/>
                <a:gd name="connsiteX2" fmla="*/ 3674385 w 3674385"/>
                <a:gd name="connsiteY2" fmla="*/ 3416531 h 6833062"/>
                <a:gd name="connsiteX3" fmla="*/ 257854 w 367438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9167 w 3425698"/>
                <a:gd name="connsiteY0" fmla="*/ 6833062 h 6833062"/>
                <a:gd name="connsiteX1" fmla="*/ 9167 w 3425698"/>
                <a:gd name="connsiteY1" fmla="*/ 0 h 6833062"/>
                <a:gd name="connsiteX2" fmla="*/ 3425698 w 3425698"/>
                <a:gd name="connsiteY2" fmla="*/ 3416531 h 6833062"/>
                <a:gd name="connsiteX3" fmla="*/ 9167 w 3425698"/>
                <a:gd name="connsiteY3" fmla="*/ 6833062 h 6833062"/>
                <a:gd name="connsiteX0" fmla="*/ 4386 w 3420917"/>
                <a:gd name="connsiteY0" fmla="*/ 6833062 h 6833062"/>
                <a:gd name="connsiteX1" fmla="*/ 4386 w 3420917"/>
                <a:gd name="connsiteY1" fmla="*/ 0 h 6833062"/>
                <a:gd name="connsiteX2" fmla="*/ 3420917 w 3420917"/>
                <a:gd name="connsiteY2" fmla="*/ 3416531 h 6833062"/>
                <a:gd name="connsiteX3" fmla="*/ 4386 w 3420917"/>
                <a:gd name="connsiteY3" fmla="*/ 6833062 h 6833062"/>
                <a:gd name="connsiteX0" fmla="*/ 4386 w 3420985"/>
                <a:gd name="connsiteY0" fmla="*/ 6833062 h 6833062"/>
                <a:gd name="connsiteX1" fmla="*/ 4386 w 3420985"/>
                <a:gd name="connsiteY1" fmla="*/ 0 h 6833062"/>
                <a:gd name="connsiteX2" fmla="*/ 3420917 w 3420985"/>
                <a:gd name="connsiteY2" fmla="*/ 3416531 h 6833062"/>
                <a:gd name="connsiteX3" fmla="*/ 4386 w 3420985"/>
                <a:gd name="connsiteY3" fmla="*/ 6833062 h 6833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0985" h="6833062">
                  <a:moveTo>
                    <a:pt x="4386" y="6833062"/>
                  </a:moveTo>
                  <a:cubicBezTo>
                    <a:pt x="-5638" y="2756647"/>
                    <a:pt x="4702" y="1690776"/>
                    <a:pt x="4386" y="0"/>
                  </a:cubicBezTo>
                  <a:cubicBezTo>
                    <a:pt x="2179819" y="9346"/>
                    <a:pt x="3431675" y="1927666"/>
                    <a:pt x="3420917" y="3416531"/>
                  </a:cubicBezTo>
                  <a:cubicBezTo>
                    <a:pt x="3410159" y="4905396"/>
                    <a:pt x="2370335" y="6800056"/>
                    <a:pt x="4386" y="6833062"/>
                  </a:cubicBezTo>
                  <a:close/>
                </a:path>
              </a:pathLst>
            </a:custGeom>
            <a:gradFill>
              <a:gsLst>
                <a:gs pos="40000">
                  <a:srgbClr val="AFE1FA">
                    <a:alpha val="30000"/>
                  </a:srgbClr>
                </a:gs>
                <a:gs pos="80000">
                  <a:srgbClr val="AFE1FA">
                    <a:alpha val="7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Ellipse 4">
              <a:extLst>
                <a:ext uri="{FF2B5EF4-FFF2-40B4-BE49-F238E27FC236}">
                  <a16:creationId xmlns:a16="http://schemas.microsoft.com/office/drawing/2014/main" id="{ED5D7A05-24EF-4517-A978-56427D0E8AD8}"/>
                </a:ext>
              </a:extLst>
            </p:cNvPr>
            <p:cNvSpPr/>
            <p:nvPr userDrawn="1"/>
          </p:nvSpPr>
          <p:spPr>
            <a:xfrm>
              <a:off x="5661941" y="425562"/>
              <a:ext cx="3388659" cy="6768494"/>
            </a:xfrm>
            <a:custGeom>
              <a:avLst/>
              <a:gdLst>
                <a:gd name="connsiteX0" fmla="*/ 0 w 6833062"/>
                <a:gd name="connsiteY0" fmla="*/ 3416531 h 6833062"/>
                <a:gd name="connsiteX1" fmla="*/ 3416531 w 6833062"/>
                <a:gd name="connsiteY1" fmla="*/ 0 h 6833062"/>
                <a:gd name="connsiteX2" fmla="*/ 6833062 w 6833062"/>
                <a:gd name="connsiteY2" fmla="*/ 3416531 h 6833062"/>
                <a:gd name="connsiteX3" fmla="*/ 3416531 w 6833062"/>
                <a:gd name="connsiteY3" fmla="*/ 6833062 h 6833062"/>
                <a:gd name="connsiteX4" fmla="*/ 0 w 6833062"/>
                <a:gd name="connsiteY4" fmla="*/ 3416531 h 6833062"/>
                <a:gd name="connsiteX0" fmla="*/ 427067 w 3843598"/>
                <a:gd name="connsiteY0" fmla="*/ 6928034 h 7023006"/>
                <a:gd name="connsiteX1" fmla="*/ 427067 w 3843598"/>
                <a:gd name="connsiteY1" fmla="*/ 94972 h 7023006"/>
                <a:gd name="connsiteX2" fmla="*/ 3843598 w 3843598"/>
                <a:gd name="connsiteY2" fmla="*/ 3511503 h 7023006"/>
                <a:gd name="connsiteX3" fmla="*/ 427067 w 3843598"/>
                <a:gd name="connsiteY3" fmla="*/ 6928034 h 7023006"/>
                <a:gd name="connsiteX0" fmla="*/ 257759 w 3674290"/>
                <a:gd name="connsiteY0" fmla="*/ 7136852 h 7231824"/>
                <a:gd name="connsiteX1" fmla="*/ 257759 w 3674290"/>
                <a:gd name="connsiteY1" fmla="*/ 303790 h 7231824"/>
                <a:gd name="connsiteX2" fmla="*/ 3674290 w 3674290"/>
                <a:gd name="connsiteY2" fmla="*/ 3720321 h 7231824"/>
                <a:gd name="connsiteX3" fmla="*/ 257759 w 3674290"/>
                <a:gd name="connsiteY3" fmla="*/ 7136852 h 7231824"/>
                <a:gd name="connsiteX0" fmla="*/ 856178 w 4272709"/>
                <a:gd name="connsiteY0" fmla="*/ 6833192 h 6928164"/>
                <a:gd name="connsiteX1" fmla="*/ 856178 w 4272709"/>
                <a:gd name="connsiteY1" fmla="*/ 130 h 6928164"/>
                <a:gd name="connsiteX2" fmla="*/ 4272709 w 4272709"/>
                <a:gd name="connsiteY2" fmla="*/ 3416661 h 6928164"/>
                <a:gd name="connsiteX3" fmla="*/ 856178 w 4272709"/>
                <a:gd name="connsiteY3" fmla="*/ 6833192 h 6928164"/>
                <a:gd name="connsiteX0" fmla="*/ 361709 w 3778240"/>
                <a:gd name="connsiteY0" fmla="*/ 7235252 h 7330224"/>
                <a:gd name="connsiteX1" fmla="*/ 361709 w 3778240"/>
                <a:gd name="connsiteY1" fmla="*/ 402190 h 7330224"/>
                <a:gd name="connsiteX2" fmla="*/ 3778240 w 3778240"/>
                <a:gd name="connsiteY2" fmla="*/ 3818721 h 7330224"/>
                <a:gd name="connsiteX3" fmla="*/ 361709 w 3778240"/>
                <a:gd name="connsiteY3" fmla="*/ 7235252 h 7330224"/>
                <a:gd name="connsiteX0" fmla="*/ 603768 w 4020299"/>
                <a:gd name="connsiteY0" fmla="*/ 6849183 h 6944155"/>
                <a:gd name="connsiteX1" fmla="*/ 603768 w 4020299"/>
                <a:gd name="connsiteY1" fmla="*/ 16121 h 6944155"/>
                <a:gd name="connsiteX2" fmla="*/ 4020299 w 4020299"/>
                <a:gd name="connsiteY2" fmla="*/ 3432652 h 6944155"/>
                <a:gd name="connsiteX3" fmla="*/ 603768 w 4020299"/>
                <a:gd name="connsiteY3" fmla="*/ 6849183 h 6944155"/>
                <a:gd name="connsiteX0" fmla="*/ 603768 w 4020299"/>
                <a:gd name="connsiteY0" fmla="*/ 6849183 h 6944155"/>
                <a:gd name="connsiteX1" fmla="*/ 603768 w 4020299"/>
                <a:gd name="connsiteY1" fmla="*/ 16121 h 6944155"/>
                <a:gd name="connsiteX2" fmla="*/ 4020299 w 4020299"/>
                <a:gd name="connsiteY2" fmla="*/ 3432652 h 6944155"/>
                <a:gd name="connsiteX3" fmla="*/ 603768 w 4020299"/>
                <a:gd name="connsiteY3" fmla="*/ 6849183 h 6944155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833062"/>
                <a:gd name="connsiteX1" fmla="*/ 257854 w 3674385"/>
                <a:gd name="connsiteY1" fmla="*/ 0 h 6833062"/>
                <a:gd name="connsiteX2" fmla="*/ 3674385 w 3674385"/>
                <a:gd name="connsiteY2" fmla="*/ 3416531 h 6833062"/>
                <a:gd name="connsiteX3" fmla="*/ 257854 w 367438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9167 w 3425698"/>
                <a:gd name="connsiteY0" fmla="*/ 6833062 h 6833062"/>
                <a:gd name="connsiteX1" fmla="*/ 9167 w 3425698"/>
                <a:gd name="connsiteY1" fmla="*/ 0 h 6833062"/>
                <a:gd name="connsiteX2" fmla="*/ 3425698 w 3425698"/>
                <a:gd name="connsiteY2" fmla="*/ 3416531 h 6833062"/>
                <a:gd name="connsiteX3" fmla="*/ 9167 w 3425698"/>
                <a:gd name="connsiteY3" fmla="*/ 6833062 h 6833062"/>
                <a:gd name="connsiteX0" fmla="*/ 4386 w 3420917"/>
                <a:gd name="connsiteY0" fmla="*/ 6833062 h 6833062"/>
                <a:gd name="connsiteX1" fmla="*/ 4386 w 3420917"/>
                <a:gd name="connsiteY1" fmla="*/ 0 h 6833062"/>
                <a:gd name="connsiteX2" fmla="*/ 3420917 w 3420917"/>
                <a:gd name="connsiteY2" fmla="*/ 3416531 h 6833062"/>
                <a:gd name="connsiteX3" fmla="*/ 4386 w 3420917"/>
                <a:gd name="connsiteY3" fmla="*/ 6833062 h 6833062"/>
                <a:gd name="connsiteX0" fmla="*/ 4386 w 3420985"/>
                <a:gd name="connsiteY0" fmla="*/ 6833062 h 6833062"/>
                <a:gd name="connsiteX1" fmla="*/ 4386 w 3420985"/>
                <a:gd name="connsiteY1" fmla="*/ 0 h 6833062"/>
                <a:gd name="connsiteX2" fmla="*/ 3420917 w 3420985"/>
                <a:gd name="connsiteY2" fmla="*/ 3416531 h 6833062"/>
                <a:gd name="connsiteX3" fmla="*/ 4386 w 3420985"/>
                <a:gd name="connsiteY3" fmla="*/ 6833062 h 6833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0985" h="6833062">
                  <a:moveTo>
                    <a:pt x="4386" y="6833062"/>
                  </a:moveTo>
                  <a:cubicBezTo>
                    <a:pt x="-5638" y="2756647"/>
                    <a:pt x="4702" y="1690776"/>
                    <a:pt x="4386" y="0"/>
                  </a:cubicBezTo>
                  <a:cubicBezTo>
                    <a:pt x="2179819" y="9346"/>
                    <a:pt x="3431675" y="1927666"/>
                    <a:pt x="3420917" y="3416531"/>
                  </a:cubicBezTo>
                  <a:cubicBezTo>
                    <a:pt x="3410159" y="4905396"/>
                    <a:pt x="2370335" y="6800056"/>
                    <a:pt x="4386" y="6833062"/>
                  </a:cubicBezTo>
                  <a:close/>
                </a:path>
              </a:pathLst>
            </a:custGeom>
            <a:gradFill>
              <a:gsLst>
                <a:gs pos="40000">
                  <a:srgbClr val="AFE1FA">
                    <a:alpha val="29000"/>
                  </a:srgbClr>
                </a:gs>
                <a:gs pos="80000">
                  <a:srgbClr val="AFE1FA">
                    <a:alpha val="7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31C8AB23-2298-2D36-4677-E5F23760C8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6224" y="4383314"/>
            <a:ext cx="9591675" cy="1230086"/>
          </a:xfrm>
        </p:spPr>
        <p:txBody>
          <a:bodyPr tIns="0" bIns="0" anchor="b">
            <a:normAutofit/>
          </a:bodyPr>
          <a:lstStyle>
            <a:lvl1pPr algn="l">
              <a:lnSpc>
                <a:spcPct val="80000"/>
              </a:lnSpc>
              <a:defRPr sz="4400" b="1" cap="all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fr-FR" dirty="0"/>
              <a:t>Modifiez le </a:t>
            </a:r>
            <a:br>
              <a:rPr lang="fr-FR" dirty="0"/>
            </a:br>
            <a:r>
              <a:rPr lang="fr-FR" dirty="0"/>
              <a:t>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7B351B4-CE1E-3D65-F381-1CF3259F70C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76224" y="5618158"/>
            <a:ext cx="9591675" cy="668337"/>
          </a:xfrm>
        </p:spPr>
        <p:txBody>
          <a:bodyPr lIns="122400" tIns="36000" bIns="3600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="0" cap="all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</a:t>
            </a:r>
            <a:br>
              <a:rPr lang="fr-FR" dirty="0"/>
            </a:br>
            <a:r>
              <a:rPr lang="fr-FR" dirty="0"/>
              <a:t>des sous-titres du masque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EBF99C0F-86DA-4D2D-7A27-0360F1C0CF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6225" y="4066949"/>
            <a:ext cx="2857500" cy="295275"/>
          </a:xfrm>
        </p:spPr>
        <p:txBody>
          <a:bodyPr lIns="126000" tIns="36000" bIns="0" anchor="b">
            <a:normAutofit/>
          </a:bodyPr>
          <a:lstStyle>
            <a:lvl1pPr marL="0" indent="0">
              <a:spcBef>
                <a:spcPts val="0"/>
              </a:spcBef>
              <a:buNone/>
              <a:defRPr sz="1400" b="0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93F973C7-F3AA-CB70-6910-AB0C0BD75E54}"/>
              </a:ext>
            </a:extLst>
          </p:cNvPr>
          <p:cNvGrpSpPr/>
          <p:nvPr userDrawn="1"/>
        </p:nvGrpSpPr>
        <p:grpSpPr>
          <a:xfrm>
            <a:off x="-1562895" y="4445000"/>
            <a:ext cx="1562895" cy="1253402"/>
            <a:chOff x="-1562895" y="0"/>
            <a:chExt cx="1562895" cy="1253402"/>
          </a:xfrm>
        </p:grpSpPr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7477E8D3-1337-51A3-9439-F5191BE54E25}"/>
                </a:ext>
              </a:extLst>
            </p:cNvPr>
            <p:cNvSpPr txBox="1"/>
            <p:nvPr userDrawn="1"/>
          </p:nvSpPr>
          <p:spPr>
            <a:xfrm>
              <a:off x="-1562895" y="0"/>
              <a:ext cx="1440000" cy="1253402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txBody>
            <a:bodyPr wrap="square" lIns="72000" tIns="72000" rIns="72000" bIns="72000" rtlCol="0">
              <a:spAutoFit/>
            </a:bodyPr>
            <a:lstStyle/>
            <a:p>
              <a:r>
                <a:rPr lang="fr-FR" sz="1200" b="1" dirty="0">
                  <a:solidFill>
                    <a:schemeClr val="bg1">
                      <a:lumMod val="50000"/>
                    </a:schemeClr>
                  </a:solidFill>
                </a:rPr>
                <a:t>Option du titre</a:t>
              </a:r>
            </a:p>
            <a:p>
              <a:r>
                <a:rPr lang="fr-FR" sz="1200" dirty="0">
                  <a:solidFill>
                    <a:schemeClr val="bg1">
                      <a:lumMod val="50000"/>
                    </a:schemeClr>
                  </a:solidFill>
                </a:rPr>
                <a:t>Vous pouvez supprimer le gras des mots de moindre importance</a:t>
              </a:r>
            </a:p>
          </p:txBody>
        </p:sp>
        <p:sp>
          <p:nvSpPr>
            <p:cNvPr id="20" name="Triangle isocèle 19">
              <a:extLst>
                <a:ext uri="{FF2B5EF4-FFF2-40B4-BE49-F238E27FC236}">
                  <a16:creationId xmlns:a16="http://schemas.microsoft.com/office/drawing/2014/main" id="{EB78F9DD-0170-58D1-FF31-8EFAC991FB2D}"/>
                </a:ext>
              </a:extLst>
            </p:cNvPr>
            <p:cNvSpPr/>
            <p:nvPr userDrawn="1"/>
          </p:nvSpPr>
          <p:spPr>
            <a:xfrm rot="5400000">
              <a:off x="-248444" y="231848"/>
              <a:ext cx="368300" cy="128588"/>
            </a:xfrm>
            <a:prstGeom prst="triangl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</p:grpSp>
      <p:sp>
        <p:nvSpPr>
          <p:cNvPr id="24" name="ZoneTexte 23">
            <a:extLst>
              <a:ext uri="{FF2B5EF4-FFF2-40B4-BE49-F238E27FC236}">
                <a16:creationId xmlns:a16="http://schemas.microsoft.com/office/drawing/2014/main" id="{A00454B7-9325-376A-B9D8-9DFC16C1C4F1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Titre</a:t>
            </a:r>
          </a:p>
        </p:txBody>
      </p:sp>
      <p:pic>
        <p:nvPicPr>
          <p:cNvPr id="6" name="Graphique 5">
            <a:extLst>
              <a:ext uri="{FF2B5EF4-FFF2-40B4-BE49-F238E27FC236}">
                <a16:creationId xmlns:a16="http://schemas.microsoft.com/office/drawing/2014/main" id="{A1AF61D9-341C-4FE9-8EF1-590EA839AF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000" y="419105"/>
            <a:ext cx="3022600" cy="754602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E5BAA13-B058-4824-9BB9-02D3C74387DB}"/>
              </a:ext>
            </a:extLst>
          </p:cNvPr>
          <p:cNvSpPr/>
          <p:nvPr userDrawn="1"/>
        </p:nvSpPr>
        <p:spPr>
          <a:xfrm>
            <a:off x="5661941" y="6858000"/>
            <a:ext cx="6536409" cy="1648982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4692714-4005-4120-A054-B4FF979783B1}"/>
              </a:ext>
            </a:extLst>
          </p:cNvPr>
          <p:cNvSpPr/>
          <p:nvPr userDrawn="1"/>
        </p:nvSpPr>
        <p:spPr>
          <a:xfrm>
            <a:off x="12198350" y="-20161"/>
            <a:ext cx="1591878" cy="687816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B1299D-A8A2-4AC5-8261-4047C527F353}"/>
              </a:ext>
            </a:extLst>
          </p:cNvPr>
          <p:cNvSpPr/>
          <p:nvPr userDrawn="1"/>
        </p:nvSpPr>
        <p:spPr>
          <a:xfrm>
            <a:off x="111967" y="6286495"/>
            <a:ext cx="1212980" cy="4502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65459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/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C272CEC0-E634-4E72-ADD0-E520AEFAC9B9}"/>
              </a:ext>
            </a:extLst>
          </p:cNvPr>
          <p:cNvGrpSpPr/>
          <p:nvPr userDrawn="1"/>
        </p:nvGrpSpPr>
        <p:grpSpPr>
          <a:xfrm>
            <a:off x="0" y="-669412"/>
            <a:ext cx="13814712" cy="8855842"/>
            <a:chOff x="0" y="-669412"/>
            <a:chExt cx="13814712" cy="885584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BAAB452-DBEA-45AB-8CE4-9428B65D2D74}"/>
                </a:ext>
              </a:extLst>
            </p:cNvPr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0A00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Graphique 12">
              <a:extLst>
                <a:ext uri="{FF2B5EF4-FFF2-40B4-BE49-F238E27FC236}">
                  <a16:creationId xmlns:a16="http://schemas.microsoft.com/office/drawing/2014/main" id="{0DCD4D58-EBBD-4608-A857-93B40A95E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246879" y="6288893"/>
              <a:ext cx="837247" cy="453600"/>
            </a:xfrm>
            <a:prstGeom prst="rect">
              <a:avLst/>
            </a:prstGeom>
          </p:spPr>
        </p:pic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7CAE914F-77D1-4D2E-B603-CC89B72609B2}"/>
                </a:ext>
              </a:extLst>
            </p:cNvPr>
            <p:cNvSpPr/>
            <p:nvPr/>
          </p:nvSpPr>
          <p:spPr>
            <a:xfrm rot="9503028">
              <a:off x="5295772" y="-669412"/>
              <a:ext cx="5758957" cy="5758957"/>
            </a:xfrm>
            <a:prstGeom prst="ellipse">
              <a:avLst/>
            </a:prstGeom>
            <a:gradFill>
              <a:gsLst>
                <a:gs pos="0">
                  <a:srgbClr val="0A0096">
                    <a:alpha val="40000"/>
                  </a:srgbClr>
                </a:gs>
                <a:gs pos="90000">
                  <a:srgbClr val="FFE6BE">
                    <a:alpha val="69804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25677D54-B4A1-4E83-B154-D89F49820429}"/>
                </a:ext>
              </a:extLst>
            </p:cNvPr>
            <p:cNvSpPr/>
            <p:nvPr/>
          </p:nvSpPr>
          <p:spPr>
            <a:xfrm rot="18559918">
              <a:off x="7562186" y="2427473"/>
              <a:ext cx="5758957" cy="5758957"/>
            </a:xfrm>
            <a:prstGeom prst="ellipse">
              <a:avLst/>
            </a:prstGeom>
            <a:gradFill>
              <a:gsLst>
                <a:gs pos="0">
                  <a:srgbClr val="0A0096">
                    <a:alpha val="40000"/>
                  </a:srgbClr>
                </a:gs>
                <a:gs pos="90000">
                  <a:srgbClr val="FFE6BE">
                    <a:alpha val="69804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8D0ADAE5-4B7D-4857-B814-74CB3BBC9D71}"/>
                </a:ext>
              </a:extLst>
            </p:cNvPr>
            <p:cNvSpPr/>
            <p:nvPr/>
          </p:nvSpPr>
          <p:spPr>
            <a:xfrm rot="2272019">
              <a:off x="4932089" y="1992659"/>
              <a:ext cx="5758957" cy="5758957"/>
            </a:xfrm>
            <a:prstGeom prst="ellipse">
              <a:avLst/>
            </a:prstGeom>
            <a:gradFill>
              <a:gsLst>
                <a:gs pos="0">
                  <a:srgbClr val="0A0096">
                    <a:alpha val="33000"/>
                  </a:srgbClr>
                </a:gs>
                <a:gs pos="90000">
                  <a:srgbClr val="FFE6BE">
                    <a:alpha val="69804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6B1013BA-2378-47C6-9E39-6832EC0C2842}"/>
                </a:ext>
              </a:extLst>
            </p:cNvPr>
            <p:cNvSpPr/>
            <p:nvPr/>
          </p:nvSpPr>
          <p:spPr>
            <a:xfrm rot="15181930">
              <a:off x="8055755" y="-222604"/>
              <a:ext cx="5758957" cy="5758957"/>
            </a:xfrm>
            <a:prstGeom prst="ellipse">
              <a:avLst/>
            </a:prstGeom>
            <a:gradFill>
              <a:gsLst>
                <a:gs pos="0">
                  <a:srgbClr val="0A0096">
                    <a:alpha val="40000"/>
                  </a:srgbClr>
                </a:gs>
                <a:gs pos="90000">
                  <a:srgbClr val="FFE6BE">
                    <a:alpha val="69804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E768505C-9D07-E2BA-5E67-052690AED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9" y="4092575"/>
            <a:ext cx="5506402" cy="1990725"/>
          </a:xfrm>
        </p:spPr>
        <p:txBody>
          <a:bodyPr tIns="0" anchor="t">
            <a:normAutofit/>
          </a:bodyPr>
          <a:lstStyle>
            <a:lvl1pPr>
              <a:defRPr sz="2400" u="none">
                <a:solidFill>
                  <a:srgbClr val="FFE6BE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F2BD962-C3DA-DBD4-0BF6-2D6C25E8F32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688" y="1562101"/>
            <a:ext cx="3407455" cy="2508250"/>
          </a:xfrm>
        </p:spPr>
        <p:txBody>
          <a:bodyPr bIns="0" anchor="b">
            <a:normAutofit/>
          </a:bodyPr>
          <a:lstStyle>
            <a:lvl1pPr marL="0" indent="0">
              <a:buNone/>
              <a:defRPr sz="13800" b="0">
                <a:solidFill>
                  <a:srgbClr val="FFE6BE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00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990F81-943E-8772-8E7E-5B7D728D3645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Titre de section / bleu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355AA99D-022F-D415-80D1-BC08D868D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E6BE"/>
                </a:solidFill>
              </a:defRPr>
            </a:lvl1pPr>
          </a:lstStyle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7B540C3E-C5E6-3328-A566-25E43C336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E6BE"/>
                </a:solidFill>
              </a:defRPr>
            </a:lvl1pPr>
          </a:lstStyle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3D631FB3-853F-6F1D-B00B-99F1BAD9E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E6BE"/>
                </a:solidFill>
              </a:defRPr>
            </a:lvl1pPr>
          </a:lstStyle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F114EC-ED72-42F0-B640-9AD7930EE862}"/>
              </a:ext>
            </a:extLst>
          </p:cNvPr>
          <p:cNvSpPr/>
          <p:nvPr userDrawn="1"/>
        </p:nvSpPr>
        <p:spPr>
          <a:xfrm>
            <a:off x="6096000" y="-1662793"/>
            <a:ext cx="6102350" cy="1648982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8899F6F-272C-4E55-9BEA-DD5033A54D45}"/>
              </a:ext>
            </a:extLst>
          </p:cNvPr>
          <p:cNvSpPr/>
          <p:nvPr userDrawn="1"/>
        </p:nvSpPr>
        <p:spPr>
          <a:xfrm>
            <a:off x="5696085" y="6858000"/>
            <a:ext cx="8094143" cy="1648982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A745DCC-9A36-4AAC-9C6B-1B7929FB2A01}"/>
              </a:ext>
            </a:extLst>
          </p:cNvPr>
          <p:cNvSpPr/>
          <p:nvPr userDrawn="1"/>
        </p:nvSpPr>
        <p:spPr>
          <a:xfrm>
            <a:off x="12198349" y="0"/>
            <a:ext cx="1666497" cy="6858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8103BAFC-5058-4E81-BEA6-1023712D3DAA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  <a:ln>
            <a:solidFill>
              <a:srgbClr val="FFE6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1495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/ bleu lé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0EAD7755-449E-4D5F-98DF-8F06D528C131}"/>
              </a:ext>
            </a:extLst>
          </p:cNvPr>
          <p:cNvGrpSpPr/>
          <p:nvPr userDrawn="1"/>
        </p:nvGrpSpPr>
        <p:grpSpPr>
          <a:xfrm>
            <a:off x="4932089" y="-669412"/>
            <a:ext cx="8882623" cy="8855842"/>
            <a:chOff x="4932089" y="-669412"/>
            <a:chExt cx="8882623" cy="8855842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BE7A766B-3BA1-4C92-AED7-7D07D8630864}"/>
                </a:ext>
              </a:extLst>
            </p:cNvPr>
            <p:cNvSpPr/>
            <p:nvPr/>
          </p:nvSpPr>
          <p:spPr>
            <a:xfrm rot="7456679">
              <a:off x="5295772" y="-669412"/>
              <a:ext cx="5758957" cy="5758957"/>
            </a:xfrm>
            <a:prstGeom prst="ellipse">
              <a:avLst/>
            </a:prstGeom>
            <a:gradFill>
              <a:gsLst>
                <a:gs pos="40000">
                  <a:srgbClr val="E3F4FD">
                    <a:alpha val="14902"/>
                  </a:srgbClr>
                </a:gs>
                <a:gs pos="80000">
                  <a:srgbClr val="AFE1FA">
                    <a:alpha val="7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07719DC8-A262-4B79-A89B-AA3EF3EBF655}"/>
                </a:ext>
              </a:extLst>
            </p:cNvPr>
            <p:cNvSpPr/>
            <p:nvPr/>
          </p:nvSpPr>
          <p:spPr>
            <a:xfrm rot="18517910">
              <a:off x="7562186" y="2427473"/>
              <a:ext cx="5758957" cy="5758957"/>
            </a:xfrm>
            <a:prstGeom prst="ellipse">
              <a:avLst/>
            </a:prstGeom>
            <a:gradFill>
              <a:gsLst>
                <a:gs pos="40000">
                  <a:srgbClr val="E3F4FD">
                    <a:alpha val="14902"/>
                  </a:srgbClr>
                </a:gs>
                <a:gs pos="80000">
                  <a:srgbClr val="AFE1FA">
                    <a:alpha val="7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4E7FDF70-7A82-4229-85EF-C8FCF1D49465}"/>
                </a:ext>
              </a:extLst>
            </p:cNvPr>
            <p:cNvSpPr/>
            <p:nvPr/>
          </p:nvSpPr>
          <p:spPr>
            <a:xfrm rot="2200434">
              <a:off x="4932089" y="1992659"/>
              <a:ext cx="5758957" cy="5758957"/>
            </a:xfrm>
            <a:prstGeom prst="ellipse">
              <a:avLst/>
            </a:prstGeom>
            <a:gradFill>
              <a:gsLst>
                <a:gs pos="40000">
                  <a:srgbClr val="E3F4FD">
                    <a:alpha val="40000"/>
                  </a:srgbClr>
                </a:gs>
                <a:gs pos="80000">
                  <a:srgbClr val="AFE1FA">
                    <a:alpha val="7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055FCBDB-E30C-4179-95CC-3C8BB7B5749F}"/>
                </a:ext>
              </a:extLst>
            </p:cNvPr>
            <p:cNvSpPr/>
            <p:nvPr/>
          </p:nvSpPr>
          <p:spPr>
            <a:xfrm rot="13087286">
              <a:off x="8055755" y="-222604"/>
              <a:ext cx="5758957" cy="5758957"/>
            </a:xfrm>
            <a:prstGeom prst="ellipse">
              <a:avLst/>
            </a:prstGeom>
            <a:gradFill>
              <a:gsLst>
                <a:gs pos="40000">
                  <a:srgbClr val="E3F4FD">
                    <a:alpha val="14902"/>
                  </a:srgbClr>
                </a:gs>
                <a:gs pos="80000">
                  <a:srgbClr val="AFE1FA">
                    <a:alpha val="7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E768505C-9D07-E2BA-5E67-052690AED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8" y="4092575"/>
            <a:ext cx="5691187" cy="1990725"/>
          </a:xfrm>
        </p:spPr>
        <p:txBody>
          <a:bodyPr tIns="0" anchor="t">
            <a:normAutofit/>
          </a:bodyPr>
          <a:lstStyle>
            <a:lvl1pPr>
              <a:defRPr sz="2400" b="0" u="none">
                <a:solidFill>
                  <a:schemeClr val="accent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F2BD962-C3DA-DBD4-0BF6-2D6C25E8F32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688" y="1562101"/>
            <a:ext cx="3407455" cy="2508250"/>
          </a:xfrm>
        </p:spPr>
        <p:txBody>
          <a:bodyPr bIns="0" anchor="b">
            <a:normAutofit/>
          </a:bodyPr>
          <a:lstStyle>
            <a:lvl1pPr marL="0" indent="0">
              <a:buNone/>
              <a:defRPr sz="13800" b="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00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990F81-943E-8772-8E7E-5B7D728D3645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Titre de section / bleu léger</a:t>
            </a:r>
          </a:p>
        </p:txBody>
      </p:sp>
      <p:sp>
        <p:nvSpPr>
          <p:cNvPr id="10" name="Espace réservé de la date 9">
            <a:extLst>
              <a:ext uri="{FF2B5EF4-FFF2-40B4-BE49-F238E27FC236}">
                <a16:creationId xmlns:a16="http://schemas.microsoft.com/office/drawing/2014/main" id="{DD4DB2E4-54E2-44EB-E4C3-44DE56626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12" name="Espace réservé du pied de page 11">
            <a:extLst>
              <a:ext uri="{FF2B5EF4-FFF2-40B4-BE49-F238E27FC236}">
                <a16:creationId xmlns:a16="http://schemas.microsoft.com/office/drawing/2014/main" id="{C7BCD7BB-82F6-34FE-A8C9-A212E1E1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459099F2-3B59-95A2-F75D-C38A1DF1F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3476722-E9C7-470B-AC4D-66B903A3F147}"/>
              </a:ext>
            </a:extLst>
          </p:cNvPr>
          <p:cNvSpPr/>
          <p:nvPr userDrawn="1"/>
        </p:nvSpPr>
        <p:spPr>
          <a:xfrm>
            <a:off x="6096000" y="-1662793"/>
            <a:ext cx="6102350" cy="1648982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AC53F2-8C82-4DA5-8055-B51F2A896B53}"/>
              </a:ext>
            </a:extLst>
          </p:cNvPr>
          <p:cNvSpPr/>
          <p:nvPr userDrawn="1"/>
        </p:nvSpPr>
        <p:spPr>
          <a:xfrm>
            <a:off x="5696085" y="6858000"/>
            <a:ext cx="8094143" cy="1648982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6796155-EB59-4CB6-A9AD-3D954D609B21}"/>
              </a:ext>
            </a:extLst>
          </p:cNvPr>
          <p:cNvSpPr/>
          <p:nvPr userDrawn="1"/>
        </p:nvSpPr>
        <p:spPr>
          <a:xfrm>
            <a:off x="12198350" y="0"/>
            <a:ext cx="1591878" cy="6858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80DEC7FE-F935-4FFE-AA15-2CFAF106CA40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8545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/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3A3D7B77-27AD-4508-997F-7DE4D5F75EF9}"/>
              </a:ext>
            </a:extLst>
          </p:cNvPr>
          <p:cNvGrpSpPr/>
          <p:nvPr userDrawn="1"/>
        </p:nvGrpSpPr>
        <p:grpSpPr>
          <a:xfrm>
            <a:off x="-385569" y="-623920"/>
            <a:ext cx="12569519" cy="7481920"/>
            <a:chOff x="-385569" y="-623920"/>
            <a:chExt cx="12569519" cy="748192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155C174-1195-4F23-9C76-9B5627A031ED}"/>
                </a:ext>
              </a:extLst>
            </p:cNvPr>
            <p:cNvSpPr/>
            <p:nvPr userDrawn="1"/>
          </p:nvSpPr>
          <p:spPr>
            <a:xfrm>
              <a:off x="-8050" y="0"/>
              <a:ext cx="12192000" cy="6858000"/>
            </a:xfrm>
            <a:prstGeom prst="rect">
              <a:avLst/>
            </a:prstGeom>
            <a:solidFill>
              <a:srgbClr val="FF73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Ellipse 4">
              <a:extLst>
                <a:ext uri="{FF2B5EF4-FFF2-40B4-BE49-F238E27FC236}">
                  <a16:creationId xmlns:a16="http://schemas.microsoft.com/office/drawing/2014/main" id="{0BFD6B91-D38F-4ED0-9E21-77B5883A217A}"/>
                </a:ext>
              </a:extLst>
            </p:cNvPr>
            <p:cNvSpPr/>
            <p:nvPr/>
          </p:nvSpPr>
          <p:spPr>
            <a:xfrm>
              <a:off x="3948056" y="-623920"/>
              <a:ext cx="3388659" cy="6768494"/>
            </a:xfrm>
            <a:custGeom>
              <a:avLst/>
              <a:gdLst>
                <a:gd name="connsiteX0" fmla="*/ 0 w 6833062"/>
                <a:gd name="connsiteY0" fmla="*/ 3416531 h 6833062"/>
                <a:gd name="connsiteX1" fmla="*/ 3416531 w 6833062"/>
                <a:gd name="connsiteY1" fmla="*/ 0 h 6833062"/>
                <a:gd name="connsiteX2" fmla="*/ 6833062 w 6833062"/>
                <a:gd name="connsiteY2" fmla="*/ 3416531 h 6833062"/>
                <a:gd name="connsiteX3" fmla="*/ 3416531 w 6833062"/>
                <a:gd name="connsiteY3" fmla="*/ 6833062 h 6833062"/>
                <a:gd name="connsiteX4" fmla="*/ 0 w 6833062"/>
                <a:gd name="connsiteY4" fmla="*/ 3416531 h 6833062"/>
                <a:gd name="connsiteX0" fmla="*/ 427067 w 3843598"/>
                <a:gd name="connsiteY0" fmla="*/ 6928034 h 7023006"/>
                <a:gd name="connsiteX1" fmla="*/ 427067 w 3843598"/>
                <a:gd name="connsiteY1" fmla="*/ 94972 h 7023006"/>
                <a:gd name="connsiteX2" fmla="*/ 3843598 w 3843598"/>
                <a:gd name="connsiteY2" fmla="*/ 3511503 h 7023006"/>
                <a:gd name="connsiteX3" fmla="*/ 427067 w 3843598"/>
                <a:gd name="connsiteY3" fmla="*/ 6928034 h 7023006"/>
                <a:gd name="connsiteX0" fmla="*/ 257759 w 3674290"/>
                <a:gd name="connsiteY0" fmla="*/ 7136852 h 7231824"/>
                <a:gd name="connsiteX1" fmla="*/ 257759 w 3674290"/>
                <a:gd name="connsiteY1" fmla="*/ 303790 h 7231824"/>
                <a:gd name="connsiteX2" fmla="*/ 3674290 w 3674290"/>
                <a:gd name="connsiteY2" fmla="*/ 3720321 h 7231824"/>
                <a:gd name="connsiteX3" fmla="*/ 257759 w 3674290"/>
                <a:gd name="connsiteY3" fmla="*/ 7136852 h 7231824"/>
                <a:gd name="connsiteX0" fmla="*/ 856178 w 4272709"/>
                <a:gd name="connsiteY0" fmla="*/ 6833192 h 6928164"/>
                <a:gd name="connsiteX1" fmla="*/ 856178 w 4272709"/>
                <a:gd name="connsiteY1" fmla="*/ 130 h 6928164"/>
                <a:gd name="connsiteX2" fmla="*/ 4272709 w 4272709"/>
                <a:gd name="connsiteY2" fmla="*/ 3416661 h 6928164"/>
                <a:gd name="connsiteX3" fmla="*/ 856178 w 4272709"/>
                <a:gd name="connsiteY3" fmla="*/ 6833192 h 6928164"/>
                <a:gd name="connsiteX0" fmla="*/ 361709 w 3778240"/>
                <a:gd name="connsiteY0" fmla="*/ 7235252 h 7330224"/>
                <a:gd name="connsiteX1" fmla="*/ 361709 w 3778240"/>
                <a:gd name="connsiteY1" fmla="*/ 402190 h 7330224"/>
                <a:gd name="connsiteX2" fmla="*/ 3778240 w 3778240"/>
                <a:gd name="connsiteY2" fmla="*/ 3818721 h 7330224"/>
                <a:gd name="connsiteX3" fmla="*/ 361709 w 3778240"/>
                <a:gd name="connsiteY3" fmla="*/ 7235252 h 7330224"/>
                <a:gd name="connsiteX0" fmla="*/ 603768 w 4020299"/>
                <a:gd name="connsiteY0" fmla="*/ 6849183 h 6944155"/>
                <a:gd name="connsiteX1" fmla="*/ 603768 w 4020299"/>
                <a:gd name="connsiteY1" fmla="*/ 16121 h 6944155"/>
                <a:gd name="connsiteX2" fmla="*/ 4020299 w 4020299"/>
                <a:gd name="connsiteY2" fmla="*/ 3432652 h 6944155"/>
                <a:gd name="connsiteX3" fmla="*/ 603768 w 4020299"/>
                <a:gd name="connsiteY3" fmla="*/ 6849183 h 6944155"/>
                <a:gd name="connsiteX0" fmla="*/ 603768 w 4020299"/>
                <a:gd name="connsiteY0" fmla="*/ 6849183 h 6944155"/>
                <a:gd name="connsiteX1" fmla="*/ 603768 w 4020299"/>
                <a:gd name="connsiteY1" fmla="*/ 16121 h 6944155"/>
                <a:gd name="connsiteX2" fmla="*/ 4020299 w 4020299"/>
                <a:gd name="connsiteY2" fmla="*/ 3432652 h 6944155"/>
                <a:gd name="connsiteX3" fmla="*/ 603768 w 4020299"/>
                <a:gd name="connsiteY3" fmla="*/ 6849183 h 6944155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833062"/>
                <a:gd name="connsiteX1" fmla="*/ 257854 w 3674385"/>
                <a:gd name="connsiteY1" fmla="*/ 0 h 6833062"/>
                <a:gd name="connsiteX2" fmla="*/ 3674385 w 3674385"/>
                <a:gd name="connsiteY2" fmla="*/ 3416531 h 6833062"/>
                <a:gd name="connsiteX3" fmla="*/ 257854 w 367438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9167 w 3425698"/>
                <a:gd name="connsiteY0" fmla="*/ 6833062 h 6833062"/>
                <a:gd name="connsiteX1" fmla="*/ 9167 w 3425698"/>
                <a:gd name="connsiteY1" fmla="*/ 0 h 6833062"/>
                <a:gd name="connsiteX2" fmla="*/ 3425698 w 3425698"/>
                <a:gd name="connsiteY2" fmla="*/ 3416531 h 6833062"/>
                <a:gd name="connsiteX3" fmla="*/ 9167 w 3425698"/>
                <a:gd name="connsiteY3" fmla="*/ 6833062 h 6833062"/>
                <a:gd name="connsiteX0" fmla="*/ 4386 w 3420917"/>
                <a:gd name="connsiteY0" fmla="*/ 6833062 h 6833062"/>
                <a:gd name="connsiteX1" fmla="*/ 4386 w 3420917"/>
                <a:gd name="connsiteY1" fmla="*/ 0 h 6833062"/>
                <a:gd name="connsiteX2" fmla="*/ 3420917 w 3420917"/>
                <a:gd name="connsiteY2" fmla="*/ 3416531 h 6833062"/>
                <a:gd name="connsiteX3" fmla="*/ 4386 w 3420917"/>
                <a:gd name="connsiteY3" fmla="*/ 6833062 h 6833062"/>
                <a:gd name="connsiteX0" fmla="*/ 4386 w 3420985"/>
                <a:gd name="connsiteY0" fmla="*/ 6833062 h 6833062"/>
                <a:gd name="connsiteX1" fmla="*/ 4386 w 3420985"/>
                <a:gd name="connsiteY1" fmla="*/ 0 h 6833062"/>
                <a:gd name="connsiteX2" fmla="*/ 3420917 w 3420985"/>
                <a:gd name="connsiteY2" fmla="*/ 3416531 h 6833062"/>
                <a:gd name="connsiteX3" fmla="*/ 4386 w 3420985"/>
                <a:gd name="connsiteY3" fmla="*/ 6833062 h 6833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0985" h="6833062">
                  <a:moveTo>
                    <a:pt x="4386" y="6833062"/>
                  </a:moveTo>
                  <a:cubicBezTo>
                    <a:pt x="-5638" y="2756647"/>
                    <a:pt x="4702" y="1690776"/>
                    <a:pt x="4386" y="0"/>
                  </a:cubicBezTo>
                  <a:cubicBezTo>
                    <a:pt x="2179819" y="9346"/>
                    <a:pt x="3431675" y="1927666"/>
                    <a:pt x="3420917" y="3416531"/>
                  </a:cubicBezTo>
                  <a:cubicBezTo>
                    <a:pt x="3410159" y="4905396"/>
                    <a:pt x="2370335" y="6800056"/>
                    <a:pt x="4386" y="6833062"/>
                  </a:cubicBezTo>
                  <a:close/>
                </a:path>
              </a:pathLst>
            </a:custGeom>
            <a:gradFill>
              <a:gsLst>
                <a:gs pos="40000">
                  <a:srgbClr val="FFE6BE">
                    <a:alpha val="20000"/>
                  </a:srgbClr>
                </a:gs>
                <a:gs pos="80000">
                  <a:srgbClr val="FFE6BE">
                    <a:alpha val="4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4" name="Graphique 13">
              <a:extLst>
                <a:ext uri="{FF2B5EF4-FFF2-40B4-BE49-F238E27FC236}">
                  <a16:creationId xmlns:a16="http://schemas.microsoft.com/office/drawing/2014/main" id="{9F7D2914-B50C-4BED-BE2C-8A97D5BCD5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46879" y="6288893"/>
              <a:ext cx="837248" cy="453600"/>
            </a:xfrm>
            <a:prstGeom prst="rect">
              <a:avLst/>
            </a:prstGeom>
          </p:spPr>
        </p:pic>
        <p:sp>
          <p:nvSpPr>
            <p:cNvPr id="15" name="Ellipse 4">
              <a:extLst>
                <a:ext uri="{FF2B5EF4-FFF2-40B4-BE49-F238E27FC236}">
                  <a16:creationId xmlns:a16="http://schemas.microsoft.com/office/drawing/2014/main" id="{CE1259DB-C09A-4D93-ACB9-23720556B8E8}"/>
                </a:ext>
              </a:extLst>
            </p:cNvPr>
            <p:cNvSpPr/>
            <p:nvPr/>
          </p:nvSpPr>
          <p:spPr>
            <a:xfrm>
              <a:off x="1765349" y="-623920"/>
              <a:ext cx="3388659" cy="6768494"/>
            </a:xfrm>
            <a:custGeom>
              <a:avLst/>
              <a:gdLst>
                <a:gd name="connsiteX0" fmla="*/ 0 w 6833062"/>
                <a:gd name="connsiteY0" fmla="*/ 3416531 h 6833062"/>
                <a:gd name="connsiteX1" fmla="*/ 3416531 w 6833062"/>
                <a:gd name="connsiteY1" fmla="*/ 0 h 6833062"/>
                <a:gd name="connsiteX2" fmla="*/ 6833062 w 6833062"/>
                <a:gd name="connsiteY2" fmla="*/ 3416531 h 6833062"/>
                <a:gd name="connsiteX3" fmla="*/ 3416531 w 6833062"/>
                <a:gd name="connsiteY3" fmla="*/ 6833062 h 6833062"/>
                <a:gd name="connsiteX4" fmla="*/ 0 w 6833062"/>
                <a:gd name="connsiteY4" fmla="*/ 3416531 h 6833062"/>
                <a:gd name="connsiteX0" fmla="*/ 427067 w 3843598"/>
                <a:gd name="connsiteY0" fmla="*/ 6928034 h 7023006"/>
                <a:gd name="connsiteX1" fmla="*/ 427067 w 3843598"/>
                <a:gd name="connsiteY1" fmla="*/ 94972 h 7023006"/>
                <a:gd name="connsiteX2" fmla="*/ 3843598 w 3843598"/>
                <a:gd name="connsiteY2" fmla="*/ 3511503 h 7023006"/>
                <a:gd name="connsiteX3" fmla="*/ 427067 w 3843598"/>
                <a:gd name="connsiteY3" fmla="*/ 6928034 h 7023006"/>
                <a:gd name="connsiteX0" fmla="*/ 257759 w 3674290"/>
                <a:gd name="connsiteY0" fmla="*/ 7136852 h 7231824"/>
                <a:gd name="connsiteX1" fmla="*/ 257759 w 3674290"/>
                <a:gd name="connsiteY1" fmla="*/ 303790 h 7231824"/>
                <a:gd name="connsiteX2" fmla="*/ 3674290 w 3674290"/>
                <a:gd name="connsiteY2" fmla="*/ 3720321 h 7231824"/>
                <a:gd name="connsiteX3" fmla="*/ 257759 w 3674290"/>
                <a:gd name="connsiteY3" fmla="*/ 7136852 h 7231824"/>
                <a:gd name="connsiteX0" fmla="*/ 856178 w 4272709"/>
                <a:gd name="connsiteY0" fmla="*/ 6833192 h 6928164"/>
                <a:gd name="connsiteX1" fmla="*/ 856178 w 4272709"/>
                <a:gd name="connsiteY1" fmla="*/ 130 h 6928164"/>
                <a:gd name="connsiteX2" fmla="*/ 4272709 w 4272709"/>
                <a:gd name="connsiteY2" fmla="*/ 3416661 h 6928164"/>
                <a:gd name="connsiteX3" fmla="*/ 856178 w 4272709"/>
                <a:gd name="connsiteY3" fmla="*/ 6833192 h 6928164"/>
                <a:gd name="connsiteX0" fmla="*/ 361709 w 3778240"/>
                <a:gd name="connsiteY0" fmla="*/ 7235252 h 7330224"/>
                <a:gd name="connsiteX1" fmla="*/ 361709 w 3778240"/>
                <a:gd name="connsiteY1" fmla="*/ 402190 h 7330224"/>
                <a:gd name="connsiteX2" fmla="*/ 3778240 w 3778240"/>
                <a:gd name="connsiteY2" fmla="*/ 3818721 h 7330224"/>
                <a:gd name="connsiteX3" fmla="*/ 361709 w 3778240"/>
                <a:gd name="connsiteY3" fmla="*/ 7235252 h 7330224"/>
                <a:gd name="connsiteX0" fmla="*/ 603768 w 4020299"/>
                <a:gd name="connsiteY0" fmla="*/ 6849183 h 6944155"/>
                <a:gd name="connsiteX1" fmla="*/ 603768 w 4020299"/>
                <a:gd name="connsiteY1" fmla="*/ 16121 h 6944155"/>
                <a:gd name="connsiteX2" fmla="*/ 4020299 w 4020299"/>
                <a:gd name="connsiteY2" fmla="*/ 3432652 h 6944155"/>
                <a:gd name="connsiteX3" fmla="*/ 603768 w 4020299"/>
                <a:gd name="connsiteY3" fmla="*/ 6849183 h 6944155"/>
                <a:gd name="connsiteX0" fmla="*/ 603768 w 4020299"/>
                <a:gd name="connsiteY0" fmla="*/ 6849183 h 6944155"/>
                <a:gd name="connsiteX1" fmla="*/ 603768 w 4020299"/>
                <a:gd name="connsiteY1" fmla="*/ 16121 h 6944155"/>
                <a:gd name="connsiteX2" fmla="*/ 4020299 w 4020299"/>
                <a:gd name="connsiteY2" fmla="*/ 3432652 h 6944155"/>
                <a:gd name="connsiteX3" fmla="*/ 603768 w 4020299"/>
                <a:gd name="connsiteY3" fmla="*/ 6849183 h 6944155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833062"/>
                <a:gd name="connsiteX1" fmla="*/ 257854 w 3674385"/>
                <a:gd name="connsiteY1" fmla="*/ 0 h 6833062"/>
                <a:gd name="connsiteX2" fmla="*/ 3674385 w 3674385"/>
                <a:gd name="connsiteY2" fmla="*/ 3416531 h 6833062"/>
                <a:gd name="connsiteX3" fmla="*/ 257854 w 367438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9167 w 3425698"/>
                <a:gd name="connsiteY0" fmla="*/ 6833062 h 6833062"/>
                <a:gd name="connsiteX1" fmla="*/ 9167 w 3425698"/>
                <a:gd name="connsiteY1" fmla="*/ 0 h 6833062"/>
                <a:gd name="connsiteX2" fmla="*/ 3425698 w 3425698"/>
                <a:gd name="connsiteY2" fmla="*/ 3416531 h 6833062"/>
                <a:gd name="connsiteX3" fmla="*/ 9167 w 3425698"/>
                <a:gd name="connsiteY3" fmla="*/ 6833062 h 6833062"/>
                <a:gd name="connsiteX0" fmla="*/ 4386 w 3420917"/>
                <a:gd name="connsiteY0" fmla="*/ 6833062 h 6833062"/>
                <a:gd name="connsiteX1" fmla="*/ 4386 w 3420917"/>
                <a:gd name="connsiteY1" fmla="*/ 0 h 6833062"/>
                <a:gd name="connsiteX2" fmla="*/ 3420917 w 3420917"/>
                <a:gd name="connsiteY2" fmla="*/ 3416531 h 6833062"/>
                <a:gd name="connsiteX3" fmla="*/ 4386 w 3420917"/>
                <a:gd name="connsiteY3" fmla="*/ 6833062 h 6833062"/>
                <a:gd name="connsiteX0" fmla="*/ 4386 w 3420985"/>
                <a:gd name="connsiteY0" fmla="*/ 6833062 h 6833062"/>
                <a:gd name="connsiteX1" fmla="*/ 4386 w 3420985"/>
                <a:gd name="connsiteY1" fmla="*/ 0 h 6833062"/>
                <a:gd name="connsiteX2" fmla="*/ 3420917 w 3420985"/>
                <a:gd name="connsiteY2" fmla="*/ 3416531 h 6833062"/>
                <a:gd name="connsiteX3" fmla="*/ 4386 w 3420985"/>
                <a:gd name="connsiteY3" fmla="*/ 6833062 h 6833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0985" h="6833062">
                  <a:moveTo>
                    <a:pt x="4386" y="6833062"/>
                  </a:moveTo>
                  <a:cubicBezTo>
                    <a:pt x="-5638" y="2756647"/>
                    <a:pt x="4702" y="1690776"/>
                    <a:pt x="4386" y="0"/>
                  </a:cubicBezTo>
                  <a:cubicBezTo>
                    <a:pt x="2179819" y="9346"/>
                    <a:pt x="3431675" y="1927666"/>
                    <a:pt x="3420917" y="3416531"/>
                  </a:cubicBezTo>
                  <a:cubicBezTo>
                    <a:pt x="3410159" y="4905396"/>
                    <a:pt x="2370335" y="6800056"/>
                    <a:pt x="4386" y="6833062"/>
                  </a:cubicBezTo>
                  <a:close/>
                </a:path>
              </a:pathLst>
            </a:custGeom>
            <a:gradFill>
              <a:gsLst>
                <a:gs pos="40000">
                  <a:srgbClr val="FFE6BE">
                    <a:alpha val="20000"/>
                  </a:srgbClr>
                </a:gs>
                <a:gs pos="80000">
                  <a:srgbClr val="FFE6BE">
                    <a:alpha val="4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Ellipse 4">
              <a:extLst>
                <a:ext uri="{FF2B5EF4-FFF2-40B4-BE49-F238E27FC236}">
                  <a16:creationId xmlns:a16="http://schemas.microsoft.com/office/drawing/2014/main" id="{F915509F-6EF1-45F9-AAB8-F693D4726B5D}"/>
                </a:ext>
              </a:extLst>
            </p:cNvPr>
            <p:cNvSpPr/>
            <p:nvPr/>
          </p:nvSpPr>
          <p:spPr>
            <a:xfrm>
              <a:off x="-385569" y="-623920"/>
              <a:ext cx="3388659" cy="6768494"/>
            </a:xfrm>
            <a:custGeom>
              <a:avLst/>
              <a:gdLst>
                <a:gd name="connsiteX0" fmla="*/ 0 w 6833062"/>
                <a:gd name="connsiteY0" fmla="*/ 3416531 h 6833062"/>
                <a:gd name="connsiteX1" fmla="*/ 3416531 w 6833062"/>
                <a:gd name="connsiteY1" fmla="*/ 0 h 6833062"/>
                <a:gd name="connsiteX2" fmla="*/ 6833062 w 6833062"/>
                <a:gd name="connsiteY2" fmla="*/ 3416531 h 6833062"/>
                <a:gd name="connsiteX3" fmla="*/ 3416531 w 6833062"/>
                <a:gd name="connsiteY3" fmla="*/ 6833062 h 6833062"/>
                <a:gd name="connsiteX4" fmla="*/ 0 w 6833062"/>
                <a:gd name="connsiteY4" fmla="*/ 3416531 h 6833062"/>
                <a:gd name="connsiteX0" fmla="*/ 427067 w 3843598"/>
                <a:gd name="connsiteY0" fmla="*/ 6928034 h 7023006"/>
                <a:gd name="connsiteX1" fmla="*/ 427067 w 3843598"/>
                <a:gd name="connsiteY1" fmla="*/ 94972 h 7023006"/>
                <a:gd name="connsiteX2" fmla="*/ 3843598 w 3843598"/>
                <a:gd name="connsiteY2" fmla="*/ 3511503 h 7023006"/>
                <a:gd name="connsiteX3" fmla="*/ 427067 w 3843598"/>
                <a:gd name="connsiteY3" fmla="*/ 6928034 h 7023006"/>
                <a:gd name="connsiteX0" fmla="*/ 257759 w 3674290"/>
                <a:gd name="connsiteY0" fmla="*/ 7136852 h 7231824"/>
                <a:gd name="connsiteX1" fmla="*/ 257759 w 3674290"/>
                <a:gd name="connsiteY1" fmla="*/ 303790 h 7231824"/>
                <a:gd name="connsiteX2" fmla="*/ 3674290 w 3674290"/>
                <a:gd name="connsiteY2" fmla="*/ 3720321 h 7231824"/>
                <a:gd name="connsiteX3" fmla="*/ 257759 w 3674290"/>
                <a:gd name="connsiteY3" fmla="*/ 7136852 h 7231824"/>
                <a:gd name="connsiteX0" fmla="*/ 856178 w 4272709"/>
                <a:gd name="connsiteY0" fmla="*/ 6833192 h 6928164"/>
                <a:gd name="connsiteX1" fmla="*/ 856178 w 4272709"/>
                <a:gd name="connsiteY1" fmla="*/ 130 h 6928164"/>
                <a:gd name="connsiteX2" fmla="*/ 4272709 w 4272709"/>
                <a:gd name="connsiteY2" fmla="*/ 3416661 h 6928164"/>
                <a:gd name="connsiteX3" fmla="*/ 856178 w 4272709"/>
                <a:gd name="connsiteY3" fmla="*/ 6833192 h 6928164"/>
                <a:gd name="connsiteX0" fmla="*/ 361709 w 3778240"/>
                <a:gd name="connsiteY0" fmla="*/ 7235252 h 7330224"/>
                <a:gd name="connsiteX1" fmla="*/ 361709 w 3778240"/>
                <a:gd name="connsiteY1" fmla="*/ 402190 h 7330224"/>
                <a:gd name="connsiteX2" fmla="*/ 3778240 w 3778240"/>
                <a:gd name="connsiteY2" fmla="*/ 3818721 h 7330224"/>
                <a:gd name="connsiteX3" fmla="*/ 361709 w 3778240"/>
                <a:gd name="connsiteY3" fmla="*/ 7235252 h 7330224"/>
                <a:gd name="connsiteX0" fmla="*/ 603768 w 4020299"/>
                <a:gd name="connsiteY0" fmla="*/ 6849183 h 6944155"/>
                <a:gd name="connsiteX1" fmla="*/ 603768 w 4020299"/>
                <a:gd name="connsiteY1" fmla="*/ 16121 h 6944155"/>
                <a:gd name="connsiteX2" fmla="*/ 4020299 w 4020299"/>
                <a:gd name="connsiteY2" fmla="*/ 3432652 h 6944155"/>
                <a:gd name="connsiteX3" fmla="*/ 603768 w 4020299"/>
                <a:gd name="connsiteY3" fmla="*/ 6849183 h 6944155"/>
                <a:gd name="connsiteX0" fmla="*/ 603768 w 4020299"/>
                <a:gd name="connsiteY0" fmla="*/ 6849183 h 6944155"/>
                <a:gd name="connsiteX1" fmla="*/ 603768 w 4020299"/>
                <a:gd name="connsiteY1" fmla="*/ 16121 h 6944155"/>
                <a:gd name="connsiteX2" fmla="*/ 4020299 w 4020299"/>
                <a:gd name="connsiteY2" fmla="*/ 3432652 h 6944155"/>
                <a:gd name="connsiteX3" fmla="*/ 603768 w 4020299"/>
                <a:gd name="connsiteY3" fmla="*/ 6849183 h 6944155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833062"/>
                <a:gd name="connsiteX1" fmla="*/ 257854 w 3674385"/>
                <a:gd name="connsiteY1" fmla="*/ 0 h 6833062"/>
                <a:gd name="connsiteX2" fmla="*/ 3674385 w 3674385"/>
                <a:gd name="connsiteY2" fmla="*/ 3416531 h 6833062"/>
                <a:gd name="connsiteX3" fmla="*/ 257854 w 367438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9167 w 3425698"/>
                <a:gd name="connsiteY0" fmla="*/ 6833062 h 6833062"/>
                <a:gd name="connsiteX1" fmla="*/ 9167 w 3425698"/>
                <a:gd name="connsiteY1" fmla="*/ 0 h 6833062"/>
                <a:gd name="connsiteX2" fmla="*/ 3425698 w 3425698"/>
                <a:gd name="connsiteY2" fmla="*/ 3416531 h 6833062"/>
                <a:gd name="connsiteX3" fmla="*/ 9167 w 3425698"/>
                <a:gd name="connsiteY3" fmla="*/ 6833062 h 6833062"/>
                <a:gd name="connsiteX0" fmla="*/ 4386 w 3420917"/>
                <a:gd name="connsiteY0" fmla="*/ 6833062 h 6833062"/>
                <a:gd name="connsiteX1" fmla="*/ 4386 w 3420917"/>
                <a:gd name="connsiteY1" fmla="*/ 0 h 6833062"/>
                <a:gd name="connsiteX2" fmla="*/ 3420917 w 3420917"/>
                <a:gd name="connsiteY2" fmla="*/ 3416531 h 6833062"/>
                <a:gd name="connsiteX3" fmla="*/ 4386 w 3420917"/>
                <a:gd name="connsiteY3" fmla="*/ 6833062 h 6833062"/>
                <a:gd name="connsiteX0" fmla="*/ 4386 w 3420985"/>
                <a:gd name="connsiteY0" fmla="*/ 6833062 h 6833062"/>
                <a:gd name="connsiteX1" fmla="*/ 4386 w 3420985"/>
                <a:gd name="connsiteY1" fmla="*/ 0 h 6833062"/>
                <a:gd name="connsiteX2" fmla="*/ 3420917 w 3420985"/>
                <a:gd name="connsiteY2" fmla="*/ 3416531 h 6833062"/>
                <a:gd name="connsiteX3" fmla="*/ 4386 w 3420985"/>
                <a:gd name="connsiteY3" fmla="*/ 6833062 h 6833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0985" h="6833062">
                  <a:moveTo>
                    <a:pt x="4386" y="6833062"/>
                  </a:moveTo>
                  <a:cubicBezTo>
                    <a:pt x="-5638" y="2756647"/>
                    <a:pt x="4702" y="1690776"/>
                    <a:pt x="4386" y="0"/>
                  </a:cubicBezTo>
                  <a:cubicBezTo>
                    <a:pt x="2179819" y="9346"/>
                    <a:pt x="3431675" y="1927666"/>
                    <a:pt x="3420917" y="3416531"/>
                  </a:cubicBezTo>
                  <a:cubicBezTo>
                    <a:pt x="3410159" y="4905396"/>
                    <a:pt x="2370335" y="6800056"/>
                    <a:pt x="4386" y="6833062"/>
                  </a:cubicBezTo>
                  <a:close/>
                </a:path>
              </a:pathLst>
            </a:custGeom>
            <a:gradFill>
              <a:gsLst>
                <a:gs pos="40000">
                  <a:srgbClr val="FFE6BE">
                    <a:alpha val="20000"/>
                  </a:srgbClr>
                </a:gs>
                <a:gs pos="80000">
                  <a:srgbClr val="FFE6BE">
                    <a:alpha val="4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E768505C-9D07-E2BA-5E67-052690AED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0400" y="4344035"/>
            <a:ext cx="4881563" cy="1990725"/>
          </a:xfrm>
        </p:spPr>
        <p:txBody>
          <a:bodyPr tIns="0" anchor="t">
            <a:normAutofit/>
          </a:bodyPr>
          <a:lstStyle>
            <a:lvl1pPr algn="r">
              <a:defRPr sz="2400" u="none">
                <a:solidFill>
                  <a:srgbClr val="FFE6BE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F2BD962-C3DA-DBD4-0BF6-2D6C25E8F32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484508" y="1813561"/>
            <a:ext cx="3407455" cy="2508250"/>
          </a:xfrm>
        </p:spPr>
        <p:txBody>
          <a:bodyPr bIns="0" anchor="b">
            <a:normAutofit/>
          </a:bodyPr>
          <a:lstStyle>
            <a:lvl1pPr marL="0" indent="0" algn="r">
              <a:buNone/>
              <a:defRPr sz="13800" b="0">
                <a:solidFill>
                  <a:srgbClr val="FFE6BE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00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990F81-943E-8772-8E7E-5B7D728D3645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Titre de section / orange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34DE0B3F-7C66-ACD6-E8EA-FD0A70CBE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E6BE"/>
                </a:solidFill>
              </a:defRPr>
            </a:lvl1pPr>
          </a:lstStyle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21D34729-2511-E209-EA8A-77FE7A2CF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E6BE"/>
                </a:solidFill>
              </a:defRPr>
            </a:lvl1pPr>
          </a:lstStyle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7FC75202-5109-7898-C139-6A1041C58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E6BE"/>
                </a:solidFill>
              </a:defRPr>
            </a:lvl1pPr>
          </a:lstStyle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E3C8145-EFC3-49F0-AE6C-522458152F22}"/>
              </a:ext>
            </a:extLst>
          </p:cNvPr>
          <p:cNvSpPr/>
          <p:nvPr userDrawn="1"/>
        </p:nvSpPr>
        <p:spPr>
          <a:xfrm>
            <a:off x="-1567543" y="-1662793"/>
            <a:ext cx="7663543" cy="1648982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8DB07F9-22AE-4069-87B4-87011D8E3F20}"/>
              </a:ext>
            </a:extLst>
          </p:cNvPr>
          <p:cNvSpPr/>
          <p:nvPr userDrawn="1"/>
        </p:nvSpPr>
        <p:spPr>
          <a:xfrm>
            <a:off x="-1599928" y="-20160"/>
            <a:ext cx="1591878" cy="6309054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964DE0E5-1FB6-476E-B938-65C8A224870C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  <a:ln>
            <a:solidFill>
              <a:srgbClr val="FFE6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0941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/ orange lé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68505C-9D07-E2BA-5E67-052690AED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020" y="4344035"/>
            <a:ext cx="4873943" cy="1990725"/>
          </a:xfrm>
        </p:spPr>
        <p:txBody>
          <a:bodyPr tIns="0" anchor="t">
            <a:normAutofit/>
          </a:bodyPr>
          <a:lstStyle>
            <a:lvl1pPr algn="r">
              <a:defRPr sz="2400" u="none">
                <a:solidFill>
                  <a:schemeClr val="accent4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F2BD962-C3DA-DBD4-0BF6-2D6C25E8F32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484508" y="1813561"/>
            <a:ext cx="3407455" cy="2508250"/>
          </a:xfrm>
        </p:spPr>
        <p:txBody>
          <a:bodyPr bIns="0" anchor="b">
            <a:normAutofit/>
          </a:bodyPr>
          <a:lstStyle>
            <a:lvl1pPr marL="0" indent="0" algn="r">
              <a:buNone/>
              <a:defRPr sz="13800" b="0">
                <a:solidFill>
                  <a:schemeClr val="accent4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00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990F81-943E-8772-8E7E-5B7D728D3645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Titre de section / orange léger</a:t>
            </a:r>
          </a:p>
        </p:txBody>
      </p: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18277B13-27A5-C03D-3259-683AB9F5B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AC8115B6-C5F8-4D71-A12C-0BF3EE190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0359FDEF-1075-ED0A-50AB-EFD7CFC8A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5" name="Ellipse 4">
            <a:extLst>
              <a:ext uri="{FF2B5EF4-FFF2-40B4-BE49-F238E27FC236}">
                <a16:creationId xmlns:a16="http://schemas.microsoft.com/office/drawing/2014/main" id="{C89D9976-949A-42EB-859D-E80B4CC10A95}"/>
              </a:ext>
            </a:extLst>
          </p:cNvPr>
          <p:cNvSpPr/>
          <p:nvPr userDrawn="1"/>
        </p:nvSpPr>
        <p:spPr>
          <a:xfrm>
            <a:off x="3948056" y="-623920"/>
            <a:ext cx="3388659" cy="6768494"/>
          </a:xfrm>
          <a:custGeom>
            <a:avLst/>
            <a:gdLst>
              <a:gd name="connsiteX0" fmla="*/ 0 w 6833062"/>
              <a:gd name="connsiteY0" fmla="*/ 3416531 h 6833062"/>
              <a:gd name="connsiteX1" fmla="*/ 3416531 w 6833062"/>
              <a:gd name="connsiteY1" fmla="*/ 0 h 6833062"/>
              <a:gd name="connsiteX2" fmla="*/ 6833062 w 6833062"/>
              <a:gd name="connsiteY2" fmla="*/ 3416531 h 6833062"/>
              <a:gd name="connsiteX3" fmla="*/ 3416531 w 6833062"/>
              <a:gd name="connsiteY3" fmla="*/ 6833062 h 6833062"/>
              <a:gd name="connsiteX4" fmla="*/ 0 w 6833062"/>
              <a:gd name="connsiteY4" fmla="*/ 3416531 h 6833062"/>
              <a:gd name="connsiteX0" fmla="*/ 427067 w 3843598"/>
              <a:gd name="connsiteY0" fmla="*/ 6928034 h 7023006"/>
              <a:gd name="connsiteX1" fmla="*/ 427067 w 3843598"/>
              <a:gd name="connsiteY1" fmla="*/ 94972 h 7023006"/>
              <a:gd name="connsiteX2" fmla="*/ 3843598 w 3843598"/>
              <a:gd name="connsiteY2" fmla="*/ 3511503 h 7023006"/>
              <a:gd name="connsiteX3" fmla="*/ 427067 w 3843598"/>
              <a:gd name="connsiteY3" fmla="*/ 6928034 h 7023006"/>
              <a:gd name="connsiteX0" fmla="*/ 257759 w 3674290"/>
              <a:gd name="connsiteY0" fmla="*/ 7136852 h 7231824"/>
              <a:gd name="connsiteX1" fmla="*/ 257759 w 3674290"/>
              <a:gd name="connsiteY1" fmla="*/ 303790 h 7231824"/>
              <a:gd name="connsiteX2" fmla="*/ 3674290 w 3674290"/>
              <a:gd name="connsiteY2" fmla="*/ 3720321 h 7231824"/>
              <a:gd name="connsiteX3" fmla="*/ 257759 w 3674290"/>
              <a:gd name="connsiteY3" fmla="*/ 7136852 h 7231824"/>
              <a:gd name="connsiteX0" fmla="*/ 856178 w 4272709"/>
              <a:gd name="connsiteY0" fmla="*/ 6833192 h 6928164"/>
              <a:gd name="connsiteX1" fmla="*/ 856178 w 4272709"/>
              <a:gd name="connsiteY1" fmla="*/ 130 h 6928164"/>
              <a:gd name="connsiteX2" fmla="*/ 4272709 w 4272709"/>
              <a:gd name="connsiteY2" fmla="*/ 3416661 h 6928164"/>
              <a:gd name="connsiteX3" fmla="*/ 856178 w 4272709"/>
              <a:gd name="connsiteY3" fmla="*/ 6833192 h 6928164"/>
              <a:gd name="connsiteX0" fmla="*/ 361709 w 3778240"/>
              <a:gd name="connsiteY0" fmla="*/ 7235252 h 7330224"/>
              <a:gd name="connsiteX1" fmla="*/ 361709 w 3778240"/>
              <a:gd name="connsiteY1" fmla="*/ 402190 h 7330224"/>
              <a:gd name="connsiteX2" fmla="*/ 3778240 w 3778240"/>
              <a:gd name="connsiteY2" fmla="*/ 3818721 h 7330224"/>
              <a:gd name="connsiteX3" fmla="*/ 361709 w 3778240"/>
              <a:gd name="connsiteY3" fmla="*/ 7235252 h 7330224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833062"/>
              <a:gd name="connsiteX1" fmla="*/ 257854 w 3674385"/>
              <a:gd name="connsiteY1" fmla="*/ 0 h 6833062"/>
              <a:gd name="connsiteX2" fmla="*/ 3674385 w 3674385"/>
              <a:gd name="connsiteY2" fmla="*/ 3416531 h 6833062"/>
              <a:gd name="connsiteX3" fmla="*/ 257854 w 367438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9167 w 3425698"/>
              <a:gd name="connsiteY0" fmla="*/ 6833062 h 6833062"/>
              <a:gd name="connsiteX1" fmla="*/ 9167 w 3425698"/>
              <a:gd name="connsiteY1" fmla="*/ 0 h 6833062"/>
              <a:gd name="connsiteX2" fmla="*/ 3425698 w 3425698"/>
              <a:gd name="connsiteY2" fmla="*/ 3416531 h 6833062"/>
              <a:gd name="connsiteX3" fmla="*/ 9167 w 3425698"/>
              <a:gd name="connsiteY3" fmla="*/ 6833062 h 6833062"/>
              <a:gd name="connsiteX0" fmla="*/ 4386 w 3420917"/>
              <a:gd name="connsiteY0" fmla="*/ 6833062 h 6833062"/>
              <a:gd name="connsiteX1" fmla="*/ 4386 w 3420917"/>
              <a:gd name="connsiteY1" fmla="*/ 0 h 6833062"/>
              <a:gd name="connsiteX2" fmla="*/ 3420917 w 3420917"/>
              <a:gd name="connsiteY2" fmla="*/ 3416531 h 6833062"/>
              <a:gd name="connsiteX3" fmla="*/ 4386 w 3420917"/>
              <a:gd name="connsiteY3" fmla="*/ 6833062 h 6833062"/>
              <a:gd name="connsiteX0" fmla="*/ 4386 w 3420985"/>
              <a:gd name="connsiteY0" fmla="*/ 6833062 h 6833062"/>
              <a:gd name="connsiteX1" fmla="*/ 4386 w 3420985"/>
              <a:gd name="connsiteY1" fmla="*/ 0 h 6833062"/>
              <a:gd name="connsiteX2" fmla="*/ 3420917 w 3420985"/>
              <a:gd name="connsiteY2" fmla="*/ 3416531 h 6833062"/>
              <a:gd name="connsiteX3" fmla="*/ 4386 w 3420985"/>
              <a:gd name="connsiteY3" fmla="*/ 6833062 h 683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0985" h="6833062">
                <a:moveTo>
                  <a:pt x="4386" y="6833062"/>
                </a:moveTo>
                <a:cubicBezTo>
                  <a:pt x="-5638" y="2756647"/>
                  <a:pt x="4702" y="1690776"/>
                  <a:pt x="4386" y="0"/>
                </a:cubicBezTo>
                <a:cubicBezTo>
                  <a:pt x="2179819" y="9346"/>
                  <a:pt x="3431675" y="1927666"/>
                  <a:pt x="3420917" y="3416531"/>
                </a:cubicBezTo>
                <a:cubicBezTo>
                  <a:pt x="3410159" y="4905396"/>
                  <a:pt x="2370335" y="6800056"/>
                  <a:pt x="4386" y="6833062"/>
                </a:cubicBezTo>
                <a:close/>
              </a:path>
            </a:pathLst>
          </a:custGeom>
          <a:gradFill>
            <a:gsLst>
              <a:gs pos="40000">
                <a:srgbClr val="FF735F">
                  <a:alpha val="20000"/>
                </a:srgbClr>
              </a:gs>
              <a:gs pos="80000">
                <a:srgbClr val="FF735F">
                  <a:alpha val="4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Ellipse 4">
            <a:extLst>
              <a:ext uri="{FF2B5EF4-FFF2-40B4-BE49-F238E27FC236}">
                <a16:creationId xmlns:a16="http://schemas.microsoft.com/office/drawing/2014/main" id="{CC2B5E55-9B96-4B32-A1EE-10B5F4F5DA4D}"/>
              </a:ext>
            </a:extLst>
          </p:cNvPr>
          <p:cNvSpPr/>
          <p:nvPr userDrawn="1"/>
        </p:nvSpPr>
        <p:spPr>
          <a:xfrm>
            <a:off x="1765349" y="-623920"/>
            <a:ext cx="3388659" cy="6768494"/>
          </a:xfrm>
          <a:custGeom>
            <a:avLst/>
            <a:gdLst>
              <a:gd name="connsiteX0" fmla="*/ 0 w 6833062"/>
              <a:gd name="connsiteY0" fmla="*/ 3416531 h 6833062"/>
              <a:gd name="connsiteX1" fmla="*/ 3416531 w 6833062"/>
              <a:gd name="connsiteY1" fmla="*/ 0 h 6833062"/>
              <a:gd name="connsiteX2" fmla="*/ 6833062 w 6833062"/>
              <a:gd name="connsiteY2" fmla="*/ 3416531 h 6833062"/>
              <a:gd name="connsiteX3" fmla="*/ 3416531 w 6833062"/>
              <a:gd name="connsiteY3" fmla="*/ 6833062 h 6833062"/>
              <a:gd name="connsiteX4" fmla="*/ 0 w 6833062"/>
              <a:gd name="connsiteY4" fmla="*/ 3416531 h 6833062"/>
              <a:gd name="connsiteX0" fmla="*/ 427067 w 3843598"/>
              <a:gd name="connsiteY0" fmla="*/ 6928034 h 7023006"/>
              <a:gd name="connsiteX1" fmla="*/ 427067 w 3843598"/>
              <a:gd name="connsiteY1" fmla="*/ 94972 h 7023006"/>
              <a:gd name="connsiteX2" fmla="*/ 3843598 w 3843598"/>
              <a:gd name="connsiteY2" fmla="*/ 3511503 h 7023006"/>
              <a:gd name="connsiteX3" fmla="*/ 427067 w 3843598"/>
              <a:gd name="connsiteY3" fmla="*/ 6928034 h 7023006"/>
              <a:gd name="connsiteX0" fmla="*/ 257759 w 3674290"/>
              <a:gd name="connsiteY0" fmla="*/ 7136852 h 7231824"/>
              <a:gd name="connsiteX1" fmla="*/ 257759 w 3674290"/>
              <a:gd name="connsiteY1" fmla="*/ 303790 h 7231824"/>
              <a:gd name="connsiteX2" fmla="*/ 3674290 w 3674290"/>
              <a:gd name="connsiteY2" fmla="*/ 3720321 h 7231824"/>
              <a:gd name="connsiteX3" fmla="*/ 257759 w 3674290"/>
              <a:gd name="connsiteY3" fmla="*/ 7136852 h 7231824"/>
              <a:gd name="connsiteX0" fmla="*/ 856178 w 4272709"/>
              <a:gd name="connsiteY0" fmla="*/ 6833192 h 6928164"/>
              <a:gd name="connsiteX1" fmla="*/ 856178 w 4272709"/>
              <a:gd name="connsiteY1" fmla="*/ 130 h 6928164"/>
              <a:gd name="connsiteX2" fmla="*/ 4272709 w 4272709"/>
              <a:gd name="connsiteY2" fmla="*/ 3416661 h 6928164"/>
              <a:gd name="connsiteX3" fmla="*/ 856178 w 4272709"/>
              <a:gd name="connsiteY3" fmla="*/ 6833192 h 6928164"/>
              <a:gd name="connsiteX0" fmla="*/ 361709 w 3778240"/>
              <a:gd name="connsiteY0" fmla="*/ 7235252 h 7330224"/>
              <a:gd name="connsiteX1" fmla="*/ 361709 w 3778240"/>
              <a:gd name="connsiteY1" fmla="*/ 402190 h 7330224"/>
              <a:gd name="connsiteX2" fmla="*/ 3778240 w 3778240"/>
              <a:gd name="connsiteY2" fmla="*/ 3818721 h 7330224"/>
              <a:gd name="connsiteX3" fmla="*/ 361709 w 3778240"/>
              <a:gd name="connsiteY3" fmla="*/ 7235252 h 7330224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833062"/>
              <a:gd name="connsiteX1" fmla="*/ 257854 w 3674385"/>
              <a:gd name="connsiteY1" fmla="*/ 0 h 6833062"/>
              <a:gd name="connsiteX2" fmla="*/ 3674385 w 3674385"/>
              <a:gd name="connsiteY2" fmla="*/ 3416531 h 6833062"/>
              <a:gd name="connsiteX3" fmla="*/ 257854 w 367438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9167 w 3425698"/>
              <a:gd name="connsiteY0" fmla="*/ 6833062 h 6833062"/>
              <a:gd name="connsiteX1" fmla="*/ 9167 w 3425698"/>
              <a:gd name="connsiteY1" fmla="*/ 0 h 6833062"/>
              <a:gd name="connsiteX2" fmla="*/ 3425698 w 3425698"/>
              <a:gd name="connsiteY2" fmla="*/ 3416531 h 6833062"/>
              <a:gd name="connsiteX3" fmla="*/ 9167 w 3425698"/>
              <a:gd name="connsiteY3" fmla="*/ 6833062 h 6833062"/>
              <a:gd name="connsiteX0" fmla="*/ 4386 w 3420917"/>
              <a:gd name="connsiteY0" fmla="*/ 6833062 h 6833062"/>
              <a:gd name="connsiteX1" fmla="*/ 4386 w 3420917"/>
              <a:gd name="connsiteY1" fmla="*/ 0 h 6833062"/>
              <a:gd name="connsiteX2" fmla="*/ 3420917 w 3420917"/>
              <a:gd name="connsiteY2" fmla="*/ 3416531 h 6833062"/>
              <a:gd name="connsiteX3" fmla="*/ 4386 w 3420917"/>
              <a:gd name="connsiteY3" fmla="*/ 6833062 h 6833062"/>
              <a:gd name="connsiteX0" fmla="*/ 4386 w 3420985"/>
              <a:gd name="connsiteY0" fmla="*/ 6833062 h 6833062"/>
              <a:gd name="connsiteX1" fmla="*/ 4386 w 3420985"/>
              <a:gd name="connsiteY1" fmla="*/ 0 h 6833062"/>
              <a:gd name="connsiteX2" fmla="*/ 3420917 w 3420985"/>
              <a:gd name="connsiteY2" fmla="*/ 3416531 h 6833062"/>
              <a:gd name="connsiteX3" fmla="*/ 4386 w 3420985"/>
              <a:gd name="connsiteY3" fmla="*/ 6833062 h 683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0985" h="6833062">
                <a:moveTo>
                  <a:pt x="4386" y="6833062"/>
                </a:moveTo>
                <a:cubicBezTo>
                  <a:pt x="-5638" y="2756647"/>
                  <a:pt x="4702" y="1690776"/>
                  <a:pt x="4386" y="0"/>
                </a:cubicBezTo>
                <a:cubicBezTo>
                  <a:pt x="2179819" y="9346"/>
                  <a:pt x="3431675" y="1927666"/>
                  <a:pt x="3420917" y="3416531"/>
                </a:cubicBezTo>
                <a:cubicBezTo>
                  <a:pt x="3410159" y="4905396"/>
                  <a:pt x="2370335" y="6800056"/>
                  <a:pt x="4386" y="6833062"/>
                </a:cubicBezTo>
                <a:close/>
              </a:path>
            </a:pathLst>
          </a:custGeom>
          <a:gradFill>
            <a:gsLst>
              <a:gs pos="40000">
                <a:srgbClr val="FF735F">
                  <a:alpha val="20000"/>
                </a:srgbClr>
              </a:gs>
              <a:gs pos="80000">
                <a:srgbClr val="FF735F">
                  <a:alpha val="4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Ellipse 4">
            <a:extLst>
              <a:ext uri="{FF2B5EF4-FFF2-40B4-BE49-F238E27FC236}">
                <a16:creationId xmlns:a16="http://schemas.microsoft.com/office/drawing/2014/main" id="{4304B1BE-B040-428D-BC18-2E34F6E82E71}"/>
              </a:ext>
            </a:extLst>
          </p:cNvPr>
          <p:cNvSpPr/>
          <p:nvPr userDrawn="1"/>
        </p:nvSpPr>
        <p:spPr>
          <a:xfrm>
            <a:off x="-385569" y="-623920"/>
            <a:ext cx="3388659" cy="6768494"/>
          </a:xfrm>
          <a:custGeom>
            <a:avLst/>
            <a:gdLst>
              <a:gd name="connsiteX0" fmla="*/ 0 w 6833062"/>
              <a:gd name="connsiteY0" fmla="*/ 3416531 h 6833062"/>
              <a:gd name="connsiteX1" fmla="*/ 3416531 w 6833062"/>
              <a:gd name="connsiteY1" fmla="*/ 0 h 6833062"/>
              <a:gd name="connsiteX2" fmla="*/ 6833062 w 6833062"/>
              <a:gd name="connsiteY2" fmla="*/ 3416531 h 6833062"/>
              <a:gd name="connsiteX3" fmla="*/ 3416531 w 6833062"/>
              <a:gd name="connsiteY3" fmla="*/ 6833062 h 6833062"/>
              <a:gd name="connsiteX4" fmla="*/ 0 w 6833062"/>
              <a:gd name="connsiteY4" fmla="*/ 3416531 h 6833062"/>
              <a:gd name="connsiteX0" fmla="*/ 427067 w 3843598"/>
              <a:gd name="connsiteY0" fmla="*/ 6928034 h 7023006"/>
              <a:gd name="connsiteX1" fmla="*/ 427067 w 3843598"/>
              <a:gd name="connsiteY1" fmla="*/ 94972 h 7023006"/>
              <a:gd name="connsiteX2" fmla="*/ 3843598 w 3843598"/>
              <a:gd name="connsiteY2" fmla="*/ 3511503 h 7023006"/>
              <a:gd name="connsiteX3" fmla="*/ 427067 w 3843598"/>
              <a:gd name="connsiteY3" fmla="*/ 6928034 h 7023006"/>
              <a:gd name="connsiteX0" fmla="*/ 257759 w 3674290"/>
              <a:gd name="connsiteY0" fmla="*/ 7136852 h 7231824"/>
              <a:gd name="connsiteX1" fmla="*/ 257759 w 3674290"/>
              <a:gd name="connsiteY1" fmla="*/ 303790 h 7231824"/>
              <a:gd name="connsiteX2" fmla="*/ 3674290 w 3674290"/>
              <a:gd name="connsiteY2" fmla="*/ 3720321 h 7231824"/>
              <a:gd name="connsiteX3" fmla="*/ 257759 w 3674290"/>
              <a:gd name="connsiteY3" fmla="*/ 7136852 h 7231824"/>
              <a:gd name="connsiteX0" fmla="*/ 856178 w 4272709"/>
              <a:gd name="connsiteY0" fmla="*/ 6833192 h 6928164"/>
              <a:gd name="connsiteX1" fmla="*/ 856178 w 4272709"/>
              <a:gd name="connsiteY1" fmla="*/ 130 h 6928164"/>
              <a:gd name="connsiteX2" fmla="*/ 4272709 w 4272709"/>
              <a:gd name="connsiteY2" fmla="*/ 3416661 h 6928164"/>
              <a:gd name="connsiteX3" fmla="*/ 856178 w 4272709"/>
              <a:gd name="connsiteY3" fmla="*/ 6833192 h 6928164"/>
              <a:gd name="connsiteX0" fmla="*/ 361709 w 3778240"/>
              <a:gd name="connsiteY0" fmla="*/ 7235252 h 7330224"/>
              <a:gd name="connsiteX1" fmla="*/ 361709 w 3778240"/>
              <a:gd name="connsiteY1" fmla="*/ 402190 h 7330224"/>
              <a:gd name="connsiteX2" fmla="*/ 3778240 w 3778240"/>
              <a:gd name="connsiteY2" fmla="*/ 3818721 h 7330224"/>
              <a:gd name="connsiteX3" fmla="*/ 361709 w 3778240"/>
              <a:gd name="connsiteY3" fmla="*/ 7235252 h 7330224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833062"/>
              <a:gd name="connsiteX1" fmla="*/ 257854 w 3674385"/>
              <a:gd name="connsiteY1" fmla="*/ 0 h 6833062"/>
              <a:gd name="connsiteX2" fmla="*/ 3674385 w 3674385"/>
              <a:gd name="connsiteY2" fmla="*/ 3416531 h 6833062"/>
              <a:gd name="connsiteX3" fmla="*/ 257854 w 367438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9167 w 3425698"/>
              <a:gd name="connsiteY0" fmla="*/ 6833062 h 6833062"/>
              <a:gd name="connsiteX1" fmla="*/ 9167 w 3425698"/>
              <a:gd name="connsiteY1" fmla="*/ 0 h 6833062"/>
              <a:gd name="connsiteX2" fmla="*/ 3425698 w 3425698"/>
              <a:gd name="connsiteY2" fmla="*/ 3416531 h 6833062"/>
              <a:gd name="connsiteX3" fmla="*/ 9167 w 3425698"/>
              <a:gd name="connsiteY3" fmla="*/ 6833062 h 6833062"/>
              <a:gd name="connsiteX0" fmla="*/ 4386 w 3420917"/>
              <a:gd name="connsiteY0" fmla="*/ 6833062 h 6833062"/>
              <a:gd name="connsiteX1" fmla="*/ 4386 w 3420917"/>
              <a:gd name="connsiteY1" fmla="*/ 0 h 6833062"/>
              <a:gd name="connsiteX2" fmla="*/ 3420917 w 3420917"/>
              <a:gd name="connsiteY2" fmla="*/ 3416531 h 6833062"/>
              <a:gd name="connsiteX3" fmla="*/ 4386 w 3420917"/>
              <a:gd name="connsiteY3" fmla="*/ 6833062 h 6833062"/>
              <a:gd name="connsiteX0" fmla="*/ 4386 w 3420985"/>
              <a:gd name="connsiteY0" fmla="*/ 6833062 h 6833062"/>
              <a:gd name="connsiteX1" fmla="*/ 4386 w 3420985"/>
              <a:gd name="connsiteY1" fmla="*/ 0 h 6833062"/>
              <a:gd name="connsiteX2" fmla="*/ 3420917 w 3420985"/>
              <a:gd name="connsiteY2" fmla="*/ 3416531 h 6833062"/>
              <a:gd name="connsiteX3" fmla="*/ 4386 w 3420985"/>
              <a:gd name="connsiteY3" fmla="*/ 6833062 h 683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0985" h="6833062">
                <a:moveTo>
                  <a:pt x="4386" y="6833062"/>
                </a:moveTo>
                <a:cubicBezTo>
                  <a:pt x="-5638" y="2756647"/>
                  <a:pt x="4702" y="1690776"/>
                  <a:pt x="4386" y="0"/>
                </a:cubicBezTo>
                <a:cubicBezTo>
                  <a:pt x="2179819" y="9346"/>
                  <a:pt x="3431675" y="1927666"/>
                  <a:pt x="3420917" y="3416531"/>
                </a:cubicBezTo>
                <a:cubicBezTo>
                  <a:pt x="3410159" y="4905396"/>
                  <a:pt x="2370335" y="6800056"/>
                  <a:pt x="4386" y="6833062"/>
                </a:cubicBezTo>
                <a:close/>
              </a:path>
            </a:pathLst>
          </a:custGeom>
          <a:gradFill>
            <a:gsLst>
              <a:gs pos="40000">
                <a:srgbClr val="FF735F">
                  <a:alpha val="20000"/>
                </a:srgbClr>
              </a:gs>
              <a:gs pos="80000">
                <a:srgbClr val="FF735F">
                  <a:alpha val="4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F7E136B-58DD-4E47-936D-12355A226BA9}"/>
              </a:ext>
            </a:extLst>
          </p:cNvPr>
          <p:cNvSpPr/>
          <p:nvPr userDrawn="1"/>
        </p:nvSpPr>
        <p:spPr>
          <a:xfrm>
            <a:off x="-607192" y="-1662793"/>
            <a:ext cx="6703192" cy="1648982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0B954AD-206C-4152-B630-B00798AA4F40}"/>
              </a:ext>
            </a:extLst>
          </p:cNvPr>
          <p:cNvSpPr/>
          <p:nvPr userDrawn="1"/>
        </p:nvSpPr>
        <p:spPr>
          <a:xfrm>
            <a:off x="-1594213" y="-20161"/>
            <a:ext cx="1591878" cy="626856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BD763B6C-E7D6-46D1-885B-9B8BDFBAEEFE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2267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hidden="1">
            <a:extLst>
              <a:ext uri="{FF2B5EF4-FFF2-40B4-BE49-F238E27FC236}">
                <a16:creationId xmlns:a16="http://schemas.microsoft.com/office/drawing/2014/main" id="{BE51FE69-4C0C-6AC8-1192-B4228D478D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8F445ED-6B20-7F3A-D030-EF341BB0C0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635759" y="1191578"/>
            <a:ext cx="8917493" cy="5057141"/>
          </a:xfrm>
        </p:spPr>
        <p:txBody>
          <a:bodyPr numCol="2" spcCol="1260000"/>
          <a:lstStyle>
            <a:lvl1pPr>
              <a:lnSpc>
                <a:spcPct val="80000"/>
              </a:lnSpc>
              <a:spcBef>
                <a:spcPts val="3000"/>
              </a:spcBef>
              <a:spcAft>
                <a:spcPts val="0"/>
              </a:spcAft>
              <a:defRPr sz="5400" b="0">
                <a:solidFill>
                  <a:schemeClr val="accent2"/>
                </a:solidFill>
              </a:defRPr>
            </a:lvl1pPr>
            <a:lvl2pPr defTabSz="32321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tabLst>
                <a:tab pos="3600000" algn="r"/>
              </a:tabLst>
              <a:defRPr sz="1400" u="none" cap="all" baseline="0">
                <a:solidFill>
                  <a:schemeClr val="accent2"/>
                </a:solidFill>
                <a:effectLst/>
                <a:latin typeface="+mj-lt"/>
              </a:defRPr>
            </a:lvl2pPr>
            <a:lvl3pPr defTabSz="3048000">
              <a:tabLst>
                <a:tab pos="3600000" algn="r"/>
              </a:tabLst>
              <a:defRPr b="1"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Deuxième </a:t>
            </a:r>
            <a:br>
              <a:rPr lang="fr-FR" dirty="0"/>
            </a:br>
            <a:r>
              <a:rPr lang="fr-FR" dirty="0"/>
              <a:t>niveau	P.02</a:t>
            </a:r>
          </a:p>
          <a:p>
            <a:pPr lvl="2"/>
            <a:r>
              <a:rPr lang="fr-FR" dirty="0"/>
              <a:t>Troisième niveau	p.03</a:t>
            </a:r>
          </a:p>
          <a:p>
            <a:pPr lvl="2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1FEA92C-9CC8-7351-399C-B816654F3F8C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Sommaire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21C37723-AC50-DA67-4243-40001EBC9CD6}"/>
              </a:ext>
            </a:extLst>
          </p:cNvPr>
          <p:cNvGrpSpPr/>
          <p:nvPr userDrawn="1"/>
        </p:nvGrpSpPr>
        <p:grpSpPr>
          <a:xfrm>
            <a:off x="-1544638" y="1212426"/>
            <a:ext cx="1544638" cy="5131387"/>
            <a:chOff x="-1544638" y="1357282"/>
            <a:chExt cx="1544638" cy="5131387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389038A-0494-7ECB-C9BF-5D9D5C4EAA09}"/>
                </a:ext>
              </a:extLst>
            </p:cNvPr>
            <p:cNvGrpSpPr/>
            <p:nvPr userDrawn="1"/>
          </p:nvGrpSpPr>
          <p:grpSpPr>
            <a:xfrm>
              <a:off x="-1544638" y="1357282"/>
              <a:ext cx="1544638" cy="5131387"/>
              <a:chOff x="-1544638" y="996950"/>
              <a:chExt cx="1544638" cy="5131387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6AC974A6-437A-00F9-7B0C-F420CEED47A8}"/>
                  </a:ext>
                </a:extLst>
              </p:cNvPr>
              <p:cNvGrpSpPr/>
              <p:nvPr userDrawn="1"/>
            </p:nvGrpSpPr>
            <p:grpSpPr>
              <a:xfrm>
                <a:off x="-1544638" y="996950"/>
                <a:ext cx="1544638" cy="5131387"/>
                <a:chOff x="-1754187" y="2562423"/>
                <a:chExt cx="1544638" cy="5131387"/>
              </a:xfrm>
              <a:solidFill>
                <a:schemeClr val="bg2">
                  <a:lumMod val="20000"/>
                  <a:lumOff val="80000"/>
                </a:schemeClr>
              </a:solidFill>
            </p:grpSpPr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F984D244-2793-B040-86F5-6DDC74F8F7DF}"/>
                    </a:ext>
                  </a:extLst>
                </p:cNvPr>
                <p:cNvSpPr txBox="1"/>
                <p:nvPr userDrawn="1"/>
              </p:nvSpPr>
              <p:spPr>
                <a:xfrm>
                  <a:off x="-1754187" y="2562423"/>
                  <a:ext cx="1440000" cy="5131387"/>
                </a:xfrm>
                <a:prstGeom prst="rect">
                  <a:avLst/>
                </a:prstGeom>
                <a:grpFill/>
              </p:spPr>
              <p:txBody>
                <a:bodyPr wrap="square" lIns="72000" tIns="72000" rIns="72000" bIns="72000" rtlCol="0">
                  <a:spAutoFit/>
                </a:bodyPr>
                <a:lstStyle/>
                <a:p>
                  <a:r>
                    <a:rPr lang="fr-FR" sz="1200" b="1" dirty="0">
                      <a:solidFill>
                        <a:schemeClr val="bg1">
                          <a:lumMod val="50000"/>
                        </a:schemeClr>
                      </a:solidFill>
                    </a:rPr>
                    <a:t>Astuce</a:t>
                  </a: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Cette zone de texte permet plusieurs niveaux de texte préformatés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Pour passer de l’un à l’autre utilisez les icônes d’augmentation ou de réduction de niveaux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Pour mettre un N° de page faire une tabulation après le titre et ajoutez « P.00 »</a:t>
                  </a:r>
                </a:p>
              </p:txBody>
            </p:sp>
            <p:sp>
              <p:nvSpPr>
                <p:cNvPr id="15" name="Triangle isocèle 14">
                  <a:extLst>
                    <a:ext uri="{FF2B5EF4-FFF2-40B4-BE49-F238E27FC236}">
                      <a16:creationId xmlns:a16="http://schemas.microsoft.com/office/drawing/2014/main" id="{973CA577-0299-23A2-7AF4-9BFDBC003999}"/>
                    </a:ext>
                  </a:extLst>
                </p:cNvPr>
                <p:cNvSpPr/>
                <p:nvPr userDrawn="1"/>
              </p:nvSpPr>
              <p:spPr>
                <a:xfrm rot="5400000">
                  <a:off x="-457993" y="2794271"/>
                  <a:ext cx="368300" cy="128588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 dirty="0"/>
                </a:p>
              </p:txBody>
            </p:sp>
          </p:grpSp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8105ECDB-AAD4-41A4-BDFE-2E40C59D2245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/>
              <a:stretch>
                <a:fillRect/>
              </a:stretch>
            </p:blipFill>
            <p:spPr>
              <a:xfrm>
                <a:off x="-1160463" y="4766983"/>
                <a:ext cx="542925" cy="295275"/>
              </a:xfrm>
              <a:prstGeom prst="rect">
                <a:avLst/>
              </a:prstGeom>
            </p:spPr>
          </p:pic>
        </p:grpSp>
        <p:sp>
          <p:nvSpPr>
            <p:cNvPr id="20" name="Espace réservé du contenu 2">
              <a:extLst>
                <a:ext uri="{FF2B5EF4-FFF2-40B4-BE49-F238E27FC236}">
                  <a16:creationId xmlns:a16="http://schemas.microsoft.com/office/drawing/2014/main" id="{C91B352C-99C2-642B-1317-81DC59284D7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1473929" y="2604516"/>
              <a:ext cx="1278665" cy="1370192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36000" bIns="45720" numCol="1" spcCol="1260000" rtlCol="0">
              <a:normAutofit/>
            </a:bodyPr>
            <a:lstStyle>
              <a:lvl1pPr marL="0" indent="0" algn="l" defTabSz="914400" rtl="0" eaLnBrk="1" latinLnBrk="0" hangingPunct="1">
                <a:lnSpc>
                  <a:spcPct val="80000"/>
                </a:lnSpc>
                <a:spcBef>
                  <a:spcPts val="30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5400" b="0" kern="1200" cap="all" baseline="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323215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tabLst>
                  <a:tab pos="3600000" algn="r"/>
                </a:tabLst>
                <a:defRPr sz="1600" b="1" u="none" kern="1200" cap="all" baseline="0">
                  <a:solidFill>
                    <a:schemeClr val="accent2"/>
                  </a:solidFill>
                  <a:effectLst/>
                  <a:latin typeface="+mj-lt"/>
                  <a:ea typeface="+mn-ea"/>
                  <a:cs typeface="+mn-cs"/>
                </a:defRPr>
              </a:lvl2pPr>
              <a:lvl3pPr marL="0" indent="0" algn="l" defTabSz="30480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tabLst>
                  <a:tab pos="3600000" algn="r"/>
                </a:tabLst>
                <a:defRPr sz="12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88900" indent="-889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4pPr>
              <a:lvl5pPr marL="179388" indent="-904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700" indent="-87313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dirty="0"/>
                <a:t>00</a:t>
              </a:r>
            </a:p>
            <a:p>
              <a:pPr lvl="1"/>
              <a:r>
                <a:rPr lang="fr-FR" dirty="0"/>
                <a:t>Niveau 2</a:t>
              </a:r>
            </a:p>
            <a:p>
              <a:pPr lvl="2"/>
              <a:r>
                <a:rPr lang="fr-FR" dirty="0"/>
                <a:t>Niveau 3</a:t>
              </a:r>
            </a:p>
          </p:txBody>
        </p:sp>
      </p:grpSp>
      <p:sp>
        <p:nvSpPr>
          <p:cNvPr id="7" name="Titre 6">
            <a:extLst>
              <a:ext uri="{FF2B5EF4-FFF2-40B4-BE49-F238E27FC236}">
                <a16:creationId xmlns:a16="http://schemas.microsoft.com/office/drawing/2014/main" id="{44ADB92B-4618-C703-95BA-24C9DB27A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334C9847-20A6-D0EC-1FE7-899CE047A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4A8358FF-1CDA-FAA6-F39C-6ECA0B970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6" name="Espace réservé du numéro de diapositive 15">
            <a:extLst>
              <a:ext uri="{FF2B5EF4-FFF2-40B4-BE49-F238E27FC236}">
                <a16:creationId xmlns:a16="http://schemas.microsoft.com/office/drawing/2014/main" id="{175FDDF4-7705-F2E3-76D5-C0AABC174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9E9B6D4D-1BD9-45C8-8907-0934C093DFBB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0365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87D8E0-EBB2-5681-E8C3-2011B4FF1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8F445ED-6B20-7F3A-D030-EF341BB0C0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800"/>
              </a:spcBef>
              <a:spcAft>
                <a:spcPts val="0"/>
              </a:spcAft>
              <a:defRPr/>
            </a:lvl1pPr>
            <a:lvl2pPr>
              <a:spcBef>
                <a:spcPts val="1200"/>
              </a:spcBef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846CC63-E4A8-EE42-21EF-A368A7E41B19}"/>
              </a:ext>
            </a:extLst>
          </p:cNvPr>
          <p:cNvGrpSpPr/>
          <p:nvPr userDrawn="1"/>
        </p:nvGrpSpPr>
        <p:grpSpPr>
          <a:xfrm>
            <a:off x="-1544638" y="996950"/>
            <a:ext cx="1544638" cy="4392723"/>
            <a:chOff x="-1544638" y="996950"/>
            <a:chExt cx="1544638" cy="4392723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389038A-0494-7ECB-C9BF-5D9D5C4EAA09}"/>
                </a:ext>
              </a:extLst>
            </p:cNvPr>
            <p:cNvGrpSpPr/>
            <p:nvPr userDrawn="1"/>
          </p:nvGrpSpPr>
          <p:grpSpPr>
            <a:xfrm>
              <a:off x="-1544638" y="996950"/>
              <a:ext cx="1544638" cy="4392723"/>
              <a:chOff x="-1544638" y="996950"/>
              <a:chExt cx="1544638" cy="4392723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6AC974A6-437A-00F9-7B0C-F420CEED47A8}"/>
                  </a:ext>
                </a:extLst>
              </p:cNvPr>
              <p:cNvGrpSpPr/>
              <p:nvPr userDrawn="1"/>
            </p:nvGrpSpPr>
            <p:grpSpPr>
              <a:xfrm>
                <a:off x="-1544638" y="996950"/>
                <a:ext cx="1544638" cy="4392723"/>
                <a:chOff x="-1754187" y="2562423"/>
                <a:chExt cx="1544638" cy="4392723"/>
              </a:xfrm>
              <a:solidFill>
                <a:schemeClr val="bg2">
                  <a:lumMod val="20000"/>
                  <a:lumOff val="80000"/>
                </a:schemeClr>
              </a:solidFill>
            </p:grpSpPr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F984D244-2793-B040-86F5-6DDC74F8F7DF}"/>
                    </a:ext>
                  </a:extLst>
                </p:cNvPr>
                <p:cNvSpPr txBox="1"/>
                <p:nvPr userDrawn="1"/>
              </p:nvSpPr>
              <p:spPr>
                <a:xfrm>
                  <a:off x="-1754187" y="2562423"/>
                  <a:ext cx="1440000" cy="4392723"/>
                </a:xfrm>
                <a:prstGeom prst="rect">
                  <a:avLst/>
                </a:prstGeom>
                <a:grpFill/>
              </p:spPr>
              <p:txBody>
                <a:bodyPr wrap="square" lIns="72000" tIns="72000" rIns="72000" bIns="72000" rtlCol="0">
                  <a:spAutoFit/>
                </a:bodyPr>
                <a:lstStyle/>
                <a:p>
                  <a:r>
                    <a:rPr lang="fr-FR" sz="1200" b="1" dirty="0">
                      <a:solidFill>
                        <a:schemeClr val="bg1">
                          <a:lumMod val="50000"/>
                        </a:schemeClr>
                      </a:solidFill>
                    </a:rPr>
                    <a:t>Astuce</a:t>
                  </a: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Cette zone de texte permet plusieurs niveaux de texte préformatés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Pour passer de l’un à l’autre utilisez les icônes d’augmentation ou de réduction de niveaux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5" name="Triangle isocèle 14">
                  <a:extLst>
                    <a:ext uri="{FF2B5EF4-FFF2-40B4-BE49-F238E27FC236}">
                      <a16:creationId xmlns:a16="http://schemas.microsoft.com/office/drawing/2014/main" id="{973CA577-0299-23A2-7AF4-9BFDBC003999}"/>
                    </a:ext>
                  </a:extLst>
                </p:cNvPr>
                <p:cNvSpPr/>
                <p:nvPr userDrawn="1"/>
              </p:nvSpPr>
              <p:spPr>
                <a:xfrm rot="5400000">
                  <a:off x="-457993" y="2794271"/>
                  <a:ext cx="368300" cy="128588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 dirty="0"/>
                </a:p>
              </p:txBody>
            </p:sp>
          </p:grpSp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8105ECDB-AAD4-41A4-BDFE-2E40C59D2245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-1160463" y="4766983"/>
                <a:ext cx="542925" cy="295275"/>
              </a:xfrm>
              <a:prstGeom prst="rect">
                <a:avLst/>
              </a:prstGeom>
            </p:spPr>
          </p:pic>
        </p:grpSp>
        <p:sp>
          <p:nvSpPr>
            <p:cNvPr id="16" name="Espace réservé du contenu 2">
              <a:extLst>
                <a:ext uri="{FF2B5EF4-FFF2-40B4-BE49-F238E27FC236}">
                  <a16:creationId xmlns:a16="http://schemas.microsoft.com/office/drawing/2014/main" id="{B6786FC8-6482-720F-6C5C-011DA2C4F0A7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1524145" y="2253672"/>
              <a:ext cx="1397145" cy="139469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8900" indent="-889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79388" indent="-904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700" indent="-87313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0"/>
                </a:spcAft>
              </a:pPr>
              <a:r>
                <a:rPr lang="fr-FR" dirty="0">
                  <a:solidFill>
                    <a:schemeClr val="accent2"/>
                  </a:solidFill>
                </a:rPr>
                <a:t>nveau i1</a:t>
              </a:r>
            </a:p>
            <a:p>
              <a:pPr lvl="1">
                <a:spcBef>
                  <a:spcPts val="1200"/>
                </a:spcBef>
              </a:pPr>
              <a:r>
                <a:rPr lang="fr-FR" dirty="0">
                  <a:solidFill>
                    <a:schemeClr val="accent1"/>
                  </a:solidFill>
                </a:rPr>
                <a:t>Niveau 2</a:t>
              </a:r>
            </a:p>
            <a:p>
              <a:pPr lvl="2"/>
              <a:r>
                <a:rPr lang="fr-FR" dirty="0"/>
                <a:t>Niveau 3</a:t>
              </a:r>
            </a:p>
            <a:p>
              <a:pPr marL="88900" lvl="3" indent="-88900">
                <a:buClr>
                  <a:schemeClr val="accent2"/>
                </a:buClr>
                <a:buFont typeface="Wingdings 2" panose="05020102010507070707" pitchFamily="18" charset="2"/>
                <a:buChar char="»"/>
              </a:pPr>
              <a:r>
                <a:rPr lang="fr-FR" dirty="0"/>
                <a:t>Niveau 4</a:t>
              </a:r>
            </a:p>
            <a:p>
              <a:pPr marL="179388" lvl="4" indent="-90488">
                <a:buClr>
                  <a:schemeClr val="accent2"/>
                </a:buClr>
                <a:buFont typeface="Symbol" panose="05050102010706020507" pitchFamily="18" charset="2"/>
                <a:buChar char="·"/>
              </a:pPr>
              <a:r>
                <a:rPr lang="fr-FR" dirty="0"/>
                <a:t>Niveau 5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41FEA92C-9CC8-7351-399C-B816654F3F8C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Titre et contenu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77567A1-1008-9B84-316D-5F291ADF4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606E962-99E9-D48A-99A5-3B6954ECA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38A99CB-CD44-2A53-6119-C8319131C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49AC0E0A-B2D4-4662-AAC0-B85239E046B4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4426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09B117-1399-764B-2B53-7E757DD9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2A89CF-36F3-AD48-0848-06495FBB46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0038" y="1156652"/>
            <a:ext cx="5508000" cy="499014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DDB4592-6F76-7CE8-63C8-601B84B7FE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3963" y="1156652"/>
            <a:ext cx="5508000" cy="499014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F05B394-29DE-4741-92A9-79BF6F62F595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Deux contenus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AA20EC4-35E5-FA91-8494-CA78C51EA515}"/>
              </a:ext>
            </a:extLst>
          </p:cNvPr>
          <p:cNvGrpSpPr/>
          <p:nvPr userDrawn="1"/>
        </p:nvGrpSpPr>
        <p:grpSpPr>
          <a:xfrm>
            <a:off x="-1544638" y="996950"/>
            <a:ext cx="1544638" cy="4392723"/>
            <a:chOff x="-1544638" y="996950"/>
            <a:chExt cx="1544638" cy="4392723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42D5C6BB-B372-E9BF-A53D-0A5C60B5E0B6}"/>
                </a:ext>
              </a:extLst>
            </p:cNvPr>
            <p:cNvGrpSpPr/>
            <p:nvPr userDrawn="1"/>
          </p:nvGrpSpPr>
          <p:grpSpPr>
            <a:xfrm>
              <a:off x="-1544638" y="996950"/>
              <a:ext cx="1544638" cy="4392723"/>
              <a:chOff x="-1544638" y="996950"/>
              <a:chExt cx="1544638" cy="4392723"/>
            </a:xfrm>
          </p:grpSpPr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925091A6-3349-44AC-54CC-0652077041B1}"/>
                  </a:ext>
                </a:extLst>
              </p:cNvPr>
              <p:cNvGrpSpPr/>
              <p:nvPr userDrawn="1"/>
            </p:nvGrpSpPr>
            <p:grpSpPr>
              <a:xfrm>
                <a:off x="-1544638" y="996950"/>
                <a:ext cx="1544638" cy="4392723"/>
                <a:chOff x="-1754187" y="2562423"/>
                <a:chExt cx="1544638" cy="4392723"/>
              </a:xfrm>
              <a:solidFill>
                <a:schemeClr val="bg2">
                  <a:lumMod val="20000"/>
                  <a:lumOff val="80000"/>
                </a:schemeClr>
              </a:solidFill>
            </p:grpSpPr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FFB27EBA-1138-5C68-C74D-A44FF9E87C11}"/>
                    </a:ext>
                  </a:extLst>
                </p:cNvPr>
                <p:cNvSpPr txBox="1"/>
                <p:nvPr userDrawn="1"/>
              </p:nvSpPr>
              <p:spPr>
                <a:xfrm>
                  <a:off x="-1754187" y="2562423"/>
                  <a:ext cx="1440000" cy="4392723"/>
                </a:xfrm>
                <a:prstGeom prst="rect">
                  <a:avLst/>
                </a:prstGeom>
                <a:grpFill/>
              </p:spPr>
              <p:txBody>
                <a:bodyPr wrap="square" lIns="72000" tIns="72000" rIns="72000" bIns="72000" rtlCol="0">
                  <a:spAutoFit/>
                </a:bodyPr>
                <a:lstStyle/>
                <a:p>
                  <a:r>
                    <a:rPr lang="fr-FR" sz="1200" b="1" dirty="0">
                      <a:solidFill>
                        <a:schemeClr val="bg1">
                          <a:lumMod val="50000"/>
                        </a:schemeClr>
                      </a:solidFill>
                    </a:rPr>
                    <a:t>Astuce</a:t>
                  </a: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Cette zone de texte permet plusieurs niveaux de texte préformatés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Pour passer de l’un à l’autre utilisez les icônes d’augmentation ou de réduction de niveaux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22" name="Triangle isocèle 21">
                  <a:extLst>
                    <a:ext uri="{FF2B5EF4-FFF2-40B4-BE49-F238E27FC236}">
                      <a16:creationId xmlns:a16="http://schemas.microsoft.com/office/drawing/2014/main" id="{07B15B93-E4FA-0395-12E3-E54F6602332F}"/>
                    </a:ext>
                  </a:extLst>
                </p:cNvPr>
                <p:cNvSpPr/>
                <p:nvPr userDrawn="1"/>
              </p:nvSpPr>
              <p:spPr>
                <a:xfrm rot="5400000">
                  <a:off x="-457993" y="2794271"/>
                  <a:ext cx="368300" cy="128588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 dirty="0"/>
                </a:p>
              </p:txBody>
            </p:sp>
          </p:grpSp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6055D239-213C-8206-84EE-8A92E577E93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-1160463" y="4766983"/>
                <a:ext cx="542925" cy="295275"/>
              </a:xfrm>
              <a:prstGeom prst="rect">
                <a:avLst/>
              </a:prstGeom>
            </p:spPr>
          </p:pic>
        </p:grpSp>
        <p:sp>
          <p:nvSpPr>
            <p:cNvPr id="18" name="Espace réservé du contenu 2">
              <a:extLst>
                <a:ext uri="{FF2B5EF4-FFF2-40B4-BE49-F238E27FC236}">
                  <a16:creationId xmlns:a16="http://schemas.microsoft.com/office/drawing/2014/main" id="{43D65C68-7DE5-9CD3-6015-A3F8C948D350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1524145" y="2253672"/>
              <a:ext cx="1397145" cy="139469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8900" indent="-889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79388" indent="-904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700" indent="-87313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0"/>
                </a:spcAft>
              </a:pPr>
              <a:r>
                <a:rPr lang="fr-FR" dirty="0">
                  <a:solidFill>
                    <a:schemeClr val="accent2"/>
                  </a:solidFill>
                </a:rPr>
                <a:t>niveau 1</a:t>
              </a:r>
            </a:p>
            <a:p>
              <a:pPr lvl="1">
                <a:spcBef>
                  <a:spcPts val="1200"/>
                </a:spcBef>
              </a:pPr>
              <a:r>
                <a:rPr lang="fr-FR" dirty="0">
                  <a:solidFill>
                    <a:schemeClr val="accent1"/>
                  </a:solidFill>
                </a:rPr>
                <a:t>Niveau 2</a:t>
              </a:r>
            </a:p>
            <a:p>
              <a:pPr lvl="2"/>
              <a:r>
                <a:rPr lang="fr-FR" dirty="0"/>
                <a:t>Niveau 3</a:t>
              </a:r>
            </a:p>
            <a:p>
              <a:pPr marL="88900" lvl="3" indent="-88900">
                <a:buClr>
                  <a:schemeClr val="accent2"/>
                </a:buClr>
                <a:buFont typeface="Wingdings 2" panose="05020102010507070707" pitchFamily="18" charset="2"/>
                <a:buChar char="»"/>
              </a:pPr>
              <a:r>
                <a:rPr lang="fr-FR" dirty="0"/>
                <a:t>Niveau 4</a:t>
              </a:r>
            </a:p>
            <a:p>
              <a:pPr marL="179388" lvl="4" indent="-90488">
                <a:buClr>
                  <a:schemeClr val="accent2"/>
                </a:buClr>
                <a:buFont typeface="Symbol" panose="05050102010706020507" pitchFamily="18" charset="2"/>
                <a:buChar char="·"/>
              </a:pPr>
              <a:r>
                <a:rPr lang="fr-FR" dirty="0"/>
                <a:t>Niveau 5 </a:t>
              </a:r>
            </a:p>
          </p:txBody>
        </p:sp>
      </p:grp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2A2FAD20-A158-272A-6AE1-0B6593A6C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212537E4-8A7D-E22D-D3F0-7B8AF0126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EE0CEB0E-675F-1DC4-59D9-5AC090DBC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AE7FA85B-C05D-4CE3-A351-A8426067B51E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9917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ô et deux contenus /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llipse 4">
            <a:extLst>
              <a:ext uri="{FF2B5EF4-FFF2-40B4-BE49-F238E27FC236}">
                <a16:creationId xmlns:a16="http://schemas.microsoft.com/office/drawing/2014/main" id="{B3B40885-1835-49FD-AEB3-484D14018BA3}"/>
              </a:ext>
            </a:extLst>
          </p:cNvPr>
          <p:cNvSpPr/>
          <p:nvPr userDrawn="1"/>
        </p:nvSpPr>
        <p:spPr>
          <a:xfrm>
            <a:off x="384174" y="1035097"/>
            <a:ext cx="830439" cy="1658715"/>
          </a:xfrm>
          <a:custGeom>
            <a:avLst/>
            <a:gdLst>
              <a:gd name="connsiteX0" fmla="*/ 0 w 6833062"/>
              <a:gd name="connsiteY0" fmla="*/ 3416531 h 6833062"/>
              <a:gd name="connsiteX1" fmla="*/ 3416531 w 6833062"/>
              <a:gd name="connsiteY1" fmla="*/ 0 h 6833062"/>
              <a:gd name="connsiteX2" fmla="*/ 6833062 w 6833062"/>
              <a:gd name="connsiteY2" fmla="*/ 3416531 h 6833062"/>
              <a:gd name="connsiteX3" fmla="*/ 3416531 w 6833062"/>
              <a:gd name="connsiteY3" fmla="*/ 6833062 h 6833062"/>
              <a:gd name="connsiteX4" fmla="*/ 0 w 6833062"/>
              <a:gd name="connsiteY4" fmla="*/ 3416531 h 6833062"/>
              <a:gd name="connsiteX0" fmla="*/ 427067 w 3843598"/>
              <a:gd name="connsiteY0" fmla="*/ 6928034 h 7023006"/>
              <a:gd name="connsiteX1" fmla="*/ 427067 w 3843598"/>
              <a:gd name="connsiteY1" fmla="*/ 94972 h 7023006"/>
              <a:gd name="connsiteX2" fmla="*/ 3843598 w 3843598"/>
              <a:gd name="connsiteY2" fmla="*/ 3511503 h 7023006"/>
              <a:gd name="connsiteX3" fmla="*/ 427067 w 3843598"/>
              <a:gd name="connsiteY3" fmla="*/ 6928034 h 7023006"/>
              <a:gd name="connsiteX0" fmla="*/ 257759 w 3674290"/>
              <a:gd name="connsiteY0" fmla="*/ 7136852 h 7231824"/>
              <a:gd name="connsiteX1" fmla="*/ 257759 w 3674290"/>
              <a:gd name="connsiteY1" fmla="*/ 303790 h 7231824"/>
              <a:gd name="connsiteX2" fmla="*/ 3674290 w 3674290"/>
              <a:gd name="connsiteY2" fmla="*/ 3720321 h 7231824"/>
              <a:gd name="connsiteX3" fmla="*/ 257759 w 3674290"/>
              <a:gd name="connsiteY3" fmla="*/ 7136852 h 7231824"/>
              <a:gd name="connsiteX0" fmla="*/ 856178 w 4272709"/>
              <a:gd name="connsiteY0" fmla="*/ 6833192 h 6928164"/>
              <a:gd name="connsiteX1" fmla="*/ 856178 w 4272709"/>
              <a:gd name="connsiteY1" fmla="*/ 130 h 6928164"/>
              <a:gd name="connsiteX2" fmla="*/ 4272709 w 4272709"/>
              <a:gd name="connsiteY2" fmla="*/ 3416661 h 6928164"/>
              <a:gd name="connsiteX3" fmla="*/ 856178 w 4272709"/>
              <a:gd name="connsiteY3" fmla="*/ 6833192 h 6928164"/>
              <a:gd name="connsiteX0" fmla="*/ 361709 w 3778240"/>
              <a:gd name="connsiteY0" fmla="*/ 7235252 h 7330224"/>
              <a:gd name="connsiteX1" fmla="*/ 361709 w 3778240"/>
              <a:gd name="connsiteY1" fmla="*/ 402190 h 7330224"/>
              <a:gd name="connsiteX2" fmla="*/ 3778240 w 3778240"/>
              <a:gd name="connsiteY2" fmla="*/ 3818721 h 7330224"/>
              <a:gd name="connsiteX3" fmla="*/ 361709 w 3778240"/>
              <a:gd name="connsiteY3" fmla="*/ 7235252 h 7330224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833062"/>
              <a:gd name="connsiteX1" fmla="*/ 257854 w 3674385"/>
              <a:gd name="connsiteY1" fmla="*/ 0 h 6833062"/>
              <a:gd name="connsiteX2" fmla="*/ 3674385 w 3674385"/>
              <a:gd name="connsiteY2" fmla="*/ 3416531 h 6833062"/>
              <a:gd name="connsiteX3" fmla="*/ 257854 w 367438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9167 w 3425698"/>
              <a:gd name="connsiteY0" fmla="*/ 6833062 h 6833062"/>
              <a:gd name="connsiteX1" fmla="*/ 9167 w 3425698"/>
              <a:gd name="connsiteY1" fmla="*/ 0 h 6833062"/>
              <a:gd name="connsiteX2" fmla="*/ 3425698 w 3425698"/>
              <a:gd name="connsiteY2" fmla="*/ 3416531 h 6833062"/>
              <a:gd name="connsiteX3" fmla="*/ 9167 w 3425698"/>
              <a:gd name="connsiteY3" fmla="*/ 6833062 h 6833062"/>
              <a:gd name="connsiteX0" fmla="*/ 4386 w 3420917"/>
              <a:gd name="connsiteY0" fmla="*/ 6833062 h 6833062"/>
              <a:gd name="connsiteX1" fmla="*/ 4386 w 3420917"/>
              <a:gd name="connsiteY1" fmla="*/ 0 h 6833062"/>
              <a:gd name="connsiteX2" fmla="*/ 3420917 w 3420917"/>
              <a:gd name="connsiteY2" fmla="*/ 3416531 h 6833062"/>
              <a:gd name="connsiteX3" fmla="*/ 4386 w 3420917"/>
              <a:gd name="connsiteY3" fmla="*/ 6833062 h 6833062"/>
              <a:gd name="connsiteX0" fmla="*/ 4386 w 3420985"/>
              <a:gd name="connsiteY0" fmla="*/ 6833062 h 6833062"/>
              <a:gd name="connsiteX1" fmla="*/ 4386 w 3420985"/>
              <a:gd name="connsiteY1" fmla="*/ 0 h 6833062"/>
              <a:gd name="connsiteX2" fmla="*/ 3420917 w 3420985"/>
              <a:gd name="connsiteY2" fmla="*/ 3416531 h 6833062"/>
              <a:gd name="connsiteX3" fmla="*/ 4386 w 3420985"/>
              <a:gd name="connsiteY3" fmla="*/ 6833062 h 683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0985" h="6833062">
                <a:moveTo>
                  <a:pt x="4386" y="6833062"/>
                </a:moveTo>
                <a:cubicBezTo>
                  <a:pt x="-5638" y="2756647"/>
                  <a:pt x="4702" y="1690776"/>
                  <a:pt x="4386" y="0"/>
                </a:cubicBezTo>
                <a:cubicBezTo>
                  <a:pt x="2179819" y="9346"/>
                  <a:pt x="3431675" y="1927666"/>
                  <a:pt x="3420917" y="3416531"/>
                </a:cubicBezTo>
                <a:cubicBezTo>
                  <a:pt x="3410159" y="4905396"/>
                  <a:pt x="2370335" y="6800056"/>
                  <a:pt x="4386" y="6833062"/>
                </a:cubicBezTo>
                <a:close/>
              </a:path>
            </a:pathLst>
          </a:custGeom>
          <a:gradFill>
            <a:gsLst>
              <a:gs pos="40000">
                <a:srgbClr val="FF735F">
                  <a:alpha val="20000"/>
                </a:srgbClr>
              </a:gs>
              <a:gs pos="80000">
                <a:srgbClr val="FF735F">
                  <a:alpha val="4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2A89CF-36F3-AD48-0848-06495FBB46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07151" y="2463800"/>
            <a:ext cx="3564000" cy="36829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DDB4592-6F76-7CE8-63C8-601B84B7FE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27963" y="2463800"/>
            <a:ext cx="3564000" cy="36829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F05B394-29DE-4741-92A9-79BF6F62F595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Chapô et deux contenus / orange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709B117-1399-764B-2B53-7E757DD9A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224" y="1404163"/>
            <a:ext cx="7252514" cy="892652"/>
          </a:xfrm>
        </p:spPr>
        <p:txBody>
          <a:bodyPr anchor="ctr"/>
          <a:lstStyle/>
          <a:p>
            <a:r>
              <a:rPr lang="fr-FR"/>
              <a:t>Modifiez le style du titre</a:t>
            </a:r>
            <a:endParaRPr lang="fr-FR" dirty="0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B30F1B13-841A-45E6-40A7-42F527B8D944}"/>
              </a:ext>
            </a:extLst>
          </p:cNvPr>
          <p:cNvCxnSpPr>
            <a:cxnSpLocks/>
          </p:cNvCxnSpPr>
          <p:nvPr userDrawn="1"/>
        </p:nvCxnSpPr>
        <p:spPr>
          <a:xfrm>
            <a:off x="384174" y="2997994"/>
            <a:ext cx="828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A3C3E56-E871-A5B9-C67A-B216796E40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037" y="3101974"/>
            <a:ext cx="3736703" cy="3042347"/>
          </a:xfrm>
        </p:spPr>
        <p:txBody>
          <a:bodyPr/>
          <a:lstStyle>
            <a:lvl1pPr>
              <a:lnSpc>
                <a:spcPct val="100000"/>
              </a:lnSpc>
              <a:defRPr cap="none">
                <a:solidFill>
                  <a:schemeClr val="accent1"/>
                </a:solidFill>
              </a:defRPr>
            </a:lvl1pPr>
            <a:lvl2pPr>
              <a:defRPr cap="none"/>
            </a:lvl2pPr>
            <a:lvl3pPr>
              <a:defRPr cap="none"/>
            </a:lvl3pPr>
            <a:lvl4pPr>
              <a:defRPr cap="none"/>
            </a:lvl4pPr>
            <a:lvl5pPr>
              <a:defRPr cap="none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grpSp>
        <p:nvGrpSpPr>
          <p:cNvPr id="1024" name="Groupe 1023">
            <a:extLst>
              <a:ext uri="{FF2B5EF4-FFF2-40B4-BE49-F238E27FC236}">
                <a16:creationId xmlns:a16="http://schemas.microsoft.com/office/drawing/2014/main" id="{A81CDADB-578F-5860-EA48-5714AA082CDC}"/>
              </a:ext>
            </a:extLst>
          </p:cNvPr>
          <p:cNvGrpSpPr/>
          <p:nvPr userDrawn="1"/>
        </p:nvGrpSpPr>
        <p:grpSpPr>
          <a:xfrm>
            <a:off x="12279766" y="2465277"/>
            <a:ext cx="1563825" cy="4392723"/>
            <a:chOff x="-1668463" y="996950"/>
            <a:chExt cx="1563825" cy="4392723"/>
          </a:xfrm>
        </p:grpSpPr>
        <p:grpSp>
          <p:nvGrpSpPr>
            <p:cNvPr id="1025" name="Groupe 1024">
              <a:extLst>
                <a:ext uri="{FF2B5EF4-FFF2-40B4-BE49-F238E27FC236}">
                  <a16:creationId xmlns:a16="http://schemas.microsoft.com/office/drawing/2014/main" id="{5006693E-D5C1-38B2-80D4-D005247A8F34}"/>
                </a:ext>
              </a:extLst>
            </p:cNvPr>
            <p:cNvGrpSpPr/>
            <p:nvPr userDrawn="1"/>
          </p:nvGrpSpPr>
          <p:grpSpPr>
            <a:xfrm>
              <a:off x="-1668463" y="996950"/>
              <a:ext cx="1563825" cy="4392723"/>
              <a:chOff x="-1668463" y="996950"/>
              <a:chExt cx="1563825" cy="4392723"/>
            </a:xfrm>
          </p:grpSpPr>
          <p:grpSp>
            <p:nvGrpSpPr>
              <p:cNvPr id="1027" name="Groupe 1026">
                <a:extLst>
                  <a:ext uri="{FF2B5EF4-FFF2-40B4-BE49-F238E27FC236}">
                    <a16:creationId xmlns:a16="http://schemas.microsoft.com/office/drawing/2014/main" id="{682A5BA3-47C9-BC42-2582-E340B08E66D4}"/>
                  </a:ext>
                </a:extLst>
              </p:cNvPr>
              <p:cNvGrpSpPr/>
              <p:nvPr userDrawn="1"/>
            </p:nvGrpSpPr>
            <p:grpSpPr>
              <a:xfrm>
                <a:off x="-1668463" y="996950"/>
                <a:ext cx="1563825" cy="4392723"/>
                <a:chOff x="-1878012" y="2562423"/>
                <a:chExt cx="1563825" cy="4392723"/>
              </a:xfrm>
              <a:solidFill>
                <a:schemeClr val="bg2">
                  <a:lumMod val="20000"/>
                  <a:lumOff val="80000"/>
                </a:schemeClr>
              </a:solidFill>
            </p:grpSpPr>
            <p:sp>
              <p:nvSpPr>
                <p:cNvPr id="1030" name="ZoneTexte 1029">
                  <a:extLst>
                    <a:ext uri="{FF2B5EF4-FFF2-40B4-BE49-F238E27FC236}">
                      <a16:creationId xmlns:a16="http://schemas.microsoft.com/office/drawing/2014/main" id="{7076A617-E894-B4EC-69D2-A977E3EE3162}"/>
                    </a:ext>
                  </a:extLst>
                </p:cNvPr>
                <p:cNvSpPr txBox="1"/>
                <p:nvPr userDrawn="1"/>
              </p:nvSpPr>
              <p:spPr>
                <a:xfrm>
                  <a:off x="-1754187" y="2562423"/>
                  <a:ext cx="1440000" cy="4392723"/>
                </a:xfrm>
                <a:prstGeom prst="rect">
                  <a:avLst/>
                </a:prstGeom>
                <a:grpFill/>
              </p:spPr>
              <p:txBody>
                <a:bodyPr wrap="square" lIns="72000" tIns="72000" rIns="72000" bIns="72000" rtlCol="0">
                  <a:spAutoFit/>
                </a:bodyPr>
                <a:lstStyle/>
                <a:p>
                  <a:r>
                    <a:rPr lang="fr-FR" sz="1200" b="1" dirty="0">
                      <a:solidFill>
                        <a:schemeClr val="bg1">
                          <a:lumMod val="50000"/>
                        </a:schemeClr>
                      </a:solidFill>
                    </a:rPr>
                    <a:t>Astuce</a:t>
                  </a: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Ces zones de texte permettent plusieurs niveaux de texte préformatés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Pour passer de l’un à l’autre utilisez les icônes d’augmentation ou de réduction de niveaux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031" name="Triangle isocèle 1030">
                  <a:extLst>
                    <a:ext uri="{FF2B5EF4-FFF2-40B4-BE49-F238E27FC236}">
                      <a16:creationId xmlns:a16="http://schemas.microsoft.com/office/drawing/2014/main" id="{B16E280D-5609-70EE-10BF-BCD389B01153}"/>
                    </a:ext>
                  </a:extLst>
                </p:cNvPr>
                <p:cNvSpPr/>
                <p:nvPr userDrawn="1"/>
              </p:nvSpPr>
              <p:spPr>
                <a:xfrm rot="16200000">
                  <a:off x="-1997868" y="2794271"/>
                  <a:ext cx="368300" cy="128588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 dirty="0"/>
                </a:p>
              </p:txBody>
            </p:sp>
          </p:grpSp>
          <p:pic>
            <p:nvPicPr>
              <p:cNvPr id="1028" name="Image 1027">
                <a:extLst>
                  <a:ext uri="{FF2B5EF4-FFF2-40B4-BE49-F238E27FC236}">
                    <a16:creationId xmlns:a16="http://schemas.microsoft.com/office/drawing/2014/main" id="{312A9787-3242-F6E8-A9B7-2EDCF46D74F6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-1160463" y="4766983"/>
                <a:ext cx="542925" cy="295275"/>
              </a:xfrm>
              <a:prstGeom prst="rect">
                <a:avLst/>
              </a:prstGeom>
            </p:spPr>
          </p:pic>
        </p:grpSp>
        <p:sp>
          <p:nvSpPr>
            <p:cNvPr id="1026" name="Espace réservé du contenu 2">
              <a:extLst>
                <a:ext uri="{FF2B5EF4-FFF2-40B4-BE49-F238E27FC236}">
                  <a16:creationId xmlns:a16="http://schemas.microsoft.com/office/drawing/2014/main" id="{3E7BDFE4-2B4B-5F7D-BDB8-39313D32EA29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1524145" y="2253672"/>
              <a:ext cx="1397145" cy="139469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8900" indent="-889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79388" indent="-904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700" indent="-87313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0"/>
                </a:spcAft>
              </a:pPr>
              <a:r>
                <a:rPr lang="fr-FR" dirty="0">
                  <a:solidFill>
                    <a:schemeClr val="accent2"/>
                  </a:solidFill>
                </a:rPr>
                <a:t>niveau 1</a:t>
              </a:r>
            </a:p>
            <a:p>
              <a:pPr lvl="1">
                <a:spcBef>
                  <a:spcPts val="1200"/>
                </a:spcBef>
              </a:pPr>
              <a:r>
                <a:rPr lang="fr-FR" dirty="0">
                  <a:solidFill>
                    <a:schemeClr val="accent1"/>
                  </a:solidFill>
                </a:rPr>
                <a:t>Niveau 2</a:t>
              </a:r>
            </a:p>
            <a:p>
              <a:pPr lvl="2"/>
              <a:r>
                <a:rPr lang="fr-FR" dirty="0"/>
                <a:t>Niveau 3</a:t>
              </a:r>
            </a:p>
            <a:p>
              <a:pPr marL="88900" lvl="3" indent="-88900">
                <a:buClr>
                  <a:schemeClr val="accent2"/>
                </a:buClr>
                <a:buFont typeface="Wingdings 2" panose="05020102010507070707" pitchFamily="18" charset="2"/>
                <a:buChar char="»"/>
              </a:pPr>
              <a:r>
                <a:rPr lang="fr-FR" dirty="0"/>
                <a:t>Niveau 4</a:t>
              </a:r>
            </a:p>
            <a:p>
              <a:pPr marL="179388" lvl="4" indent="-90488">
                <a:buClr>
                  <a:schemeClr val="accent2"/>
                </a:buClr>
                <a:buFont typeface="Symbol" panose="05050102010706020507" pitchFamily="18" charset="2"/>
                <a:buChar char="·"/>
              </a:pPr>
              <a:r>
                <a:rPr lang="fr-FR" dirty="0"/>
                <a:t>Niveau 5 </a:t>
              </a:r>
            </a:p>
          </p:txBody>
        </p:sp>
      </p:grp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58B4BA78-7FE0-6F46-368E-BBB79DC34C4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B250B8C9-3217-B934-96E6-FA5FB64AD7E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520962DC-2A30-4E81-EAF0-6FC53D9B0D2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3467FD9F-5E67-4BE1-A692-264F6CDFA138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9272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ô et un contenu /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4">
            <a:extLst>
              <a:ext uri="{FF2B5EF4-FFF2-40B4-BE49-F238E27FC236}">
                <a16:creationId xmlns:a16="http://schemas.microsoft.com/office/drawing/2014/main" id="{CDFEAEB4-66E9-436E-9FF5-CADF82DF0EF6}"/>
              </a:ext>
            </a:extLst>
          </p:cNvPr>
          <p:cNvSpPr/>
          <p:nvPr userDrawn="1"/>
        </p:nvSpPr>
        <p:spPr>
          <a:xfrm>
            <a:off x="384174" y="1035097"/>
            <a:ext cx="830439" cy="1658715"/>
          </a:xfrm>
          <a:custGeom>
            <a:avLst/>
            <a:gdLst>
              <a:gd name="connsiteX0" fmla="*/ 0 w 6833062"/>
              <a:gd name="connsiteY0" fmla="*/ 3416531 h 6833062"/>
              <a:gd name="connsiteX1" fmla="*/ 3416531 w 6833062"/>
              <a:gd name="connsiteY1" fmla="*/ 0 h 6833062"/>
              <a:gd name="connsiteX2" fmla="*/ 6833062 w 6833062"/>
              <a:gd name="connsiteY2" fmla="*/ 3416531 h 6833062"/>
              <a:gd name="connsiteX3" fmla="*/ 3416531 w 6833062"/>
              <a:gd name="connsiteY3" fmla="*/ 6833062 h 6833062"/>
              <a:gd name="connsiteX4" fmla="*/ 0 w 6833062"/>
              <a:gd name="connsiteY4" fmla="*/ 3416531 h 6833062"/>
              <a:gd name="connsiteX0" fmla="*/ 427067 w 3843598"/>
              <a:gd name="connsiteY0" fmla="*/ 6928034 h 7023006"/>
              <a:gd name="connsiteX1" fmla="*/ 427067 w 3843598"/>
              <a:gd name="connsiteY1" fmla="*/ 94972 h 7023006"/>
              <a:gd name="connsiteX2" fmla="*/ 3843598 w 3843598"/>
              <a:gd name="connsiteY2" fmla="*/ 3511503 h 7023006"/>
              <a:gd name="connsiteX3" fmla="*/ 427067 w 3843598"/>
              <a:gd name="connsiteY3" fmla="*/ 6928034 h 7023006"/>
              <a:gd name="connsiteX0" fmla="*/ 257759 w 3674290"/>
              <a:gd name="connsiteY0" fmla="*/ 7136852 h 7231824"/>
              <a:gd name="connsiteX1" fmla="*/ 257759 w 3674290"/>
              <a:gd name="connsiteY1" fmla="*/ 303790 h 7231824"/>
              <a:gd name="connsiteX2" fmla="*/ 3674290 w 3674290"/>
              <a:gd name="connsiteY2" fmla="*/ 3720321 h 7231824"/>
              <a:gd name="connsiteX3" fmla="*/ 257759 w 3674290"/>
              <a:gd name="connsiteY3" fmla="*/ 7136852 h 7231824"/>
              <a:gd name="connsiteX0" fmla="*/ 856178 w 4272709"/>
              <a:gd name="connsiteY0" fmla="*/ 6833192 h 6928164"/>
              <a:gd name="connsiteX1" fmla="*/ 856178 w 4272709"/>
              <a:gd name="connsiteY1" fmla="*/ 130 h 6928164"/>
              <a:gd name="connsiteX2" fmla="*/ 4272709 w 4272709"/>
              <a:gd name="connsiteY2" fmla="*/ 3416661 h 6928164"/>
              <a:gd name="connsiteX3" fmla="*/ 856178 w 4272709"/>
              <a:gd name="connsiteY3" fmla="*/ 6833192 h 6928164"/>
              <a:gd name="connsiteX0" fmla="*/ 361709 w 3778240"/>
              <a:gd name="connsiteY0" fmla="*/ 7235252 h 7330224"/>
              <a:gd name="connsiteX1" fmla="*/ 361709 w 3778240"/>
              <a:gd name="connsiteY1" fmla="*/ 402190 h 7330224"/>
              <a:gd name="connsiteX2" fmla="*/ 3778240 w 3778240"/>
              <a:gd name="connsiteY2" fmla="*/ 3818721 h 7330224"/>
              <a:gd name="connsiteX3" fmla="*/ 361709 w 3778240"/>
              <a:gd name="connsiteY3" fmla="*/ 7235252 h 7330224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833062"/>
              <a:gd name="connsiteX1" fmla="*/ 257854 w 3674385"/>
              <a:gd name="connsiteY1" fmla="*/ 0 h 6833062"/>
              <a:gd name="connsiteX2" fmla="*/ 3674385 w 3674385"/>
              <a:gd name="connsiteY2" fmla="*/ 3416531 h 6833062"/>
              <a:gd name="connsiteX3" fmla="*/ 257854 w 367438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9167 w 3425698"/>
              <a:gd name="connsiteY0" fmla="*/ 6833062 h 6833062"/>
              <a:gd name="connsiteX1" fmla="*/ 9167 w 3425698"/>
              <a:gd name="connsiteY1" fmla="*/ 0 h 6833062"/>
              <a:gd name="connsiteX2" fmla="*/ 3425698 w 3425698"/>
              <a:gd name="connsiteY2" fmla="*/ 3416531 h 6833062"/>
              <a:gd name="connsiteX3" fmla="*/ 9167 w 3425698"/>
              <a:gd name="connsiteY3" fmla="*/ 6833062 h 6833062"/>
              <a:gd name="connsiteX0" fmla="*/ 4386 w 3420917"/>
              <a:gd name="connsiteY0" fmla="*/ 6833062 h 6833062"/>
              <a:gd name="connsiteX1" fmla="*/ 4386 w 3420917"/>
              <a:gd name="connsiteY1" fmla="*/ 0 h 6833062"/>
              <a:gd name="connsiteX2" fmla="*/ 3420917 w 3420917"/>
              <a:gd name="connsiteY2" fmla="*/ 3416531 h 6833062"/>
              <a:gd name="connsiteX3" fmla="*/ 4386 w 3420917"/>
              <a:gd name="connsiteY3" fmla="*/ 6833062 h 6833062"/>
              <a:gd name="connsiteX0" fmla="*/ 4386 w 3420985"/>
              <a:gd name="connsiteY0" fmla="*/ 6833062 h 6833062"/>
              <a:gd name="connsiteX1" fmla="*/ 4386 w 3420985"/>
              <a:gd name="connsiteY1" fmla="*/ 0 h 6833062"/>
              <a:gd name="connsiteX2" fmla="*/ 3420917 w 3420985"/>
              <a:gd name="connsiteY2" fmla="*/ 3416531 h 6833062"/>
              <a:gd name="connsiteX3" fmla="*/ 4386 w 3420985"/>
              <a:gd name="connsiteY3" fmla="*/ 6833062 h 683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0985" h="6833062">
                <a:moveTo>
                  <a:pt x="4386" y="6833062"/>
                </a:moveTo>
                <a:cubicBezTo>
                  <a:pt x="-5638" y="2756647"/>
                  <a:pt x="4702" y="1690776"/>
                  <a:pt x="4386" y="0"/>
                </a:cubicBezTo>
                <a:cubicBezTo>
                  <a:pt x="2179819" y="9346"/>
                  <a:pt x="3431675" y="1927666"/>
                  <a:pt x="3420917" y="3416531"/>
                </a:cubicBezTo>
                <a:cubicBezTo>
                  <a:pt x="3410159" y="4905396"/>
                  <a:pt x="2370335" y="6800056"/>
                  <a:pt x="4386" y="6833062"/>
                </a:cubicBezTo>
                <a:close/>
              </a:path>
            </a:pathLst>
          </a:custGeom>
          <a:gradFill>
            <a:gsLst>
              <a:gs pos="40000">
                <a:srgbClr val="FF735F">
                  <a:alpha val="20000"/>
                </a:srgbClr>
              </a:gs>
              <a:gs pos="80000">
                <a:srgbClr val="FF735F">
                  <a:alpha val="4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2A89CF-36F3-AD48-0848-06495FBB46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07151" y="2463800"/>
            <a:ext cx="7584812" cy="36829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F05B394-29DE-4741-92A9-79BF6F62F595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Chapô et un contenu / orange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709B117-1399-764B-2B53-7E757DD9A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224" y="1404163"/>
            <a:ext cx="7252514" cy="892652"/>
          </a:xfrm>
        </p:spPr>
        <p:txBody>
          <a:bodyPr anchor="ctr"/>
          <a:lstStyle/>
          <a:p>
            <a:r>
              <a:rPr lang="fr-FR"/>
              <a:t>Modifiez le style du titre</a:t>
            </a:r>
            <a:endParaRPr lang="fr-FR" dirty="0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B30F1B13-841A-45E6-40A7-42F527B8D944}"/>
              </a:ext>
            </a:extLst>
          </p:cNvPr>
          <p:cNvCxnSpPr>
            <a:cxnSpLocks/>
          </p:cNvCxnSpPr>
          <p:nvPr userDrawn="1"/>
        </p:nvCxnSpPr>
        <p:spPr>
          <a:xfrm>
            <a:off x="384174" y="2997994"/>
            <a:ext cx="828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A3C3E56-E871-A5B9-C67A-B216796E40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037" y="3101974"/>
            <a:ext cx="3736703" cy="3042347"/>
          </a:xfrm>
        </p:spPr>
        <p:txBody>
          <a:bodyPr/>
          <a:lstStyle>
            <a:lvl1pPr>
              <a:lnSpc>
                <a:spcPct val="100000"/>
              </a:lnSpc>
              <a:defRPr cap="none">
                <a:solidFill>
                  <a:schemeClr val="accent1"/>
                </a:solidFill>
              </a:defRPr>
            </a:lvl1pPr>
            <a:lvl2pPr>
              <a:defRPr cap="none"/>
            </a:lvl2pPr>
            <a:lvl3pPr>
              <a:defRPr cap="none"/>
            </a:lvl3pPr>
            <a:lvl4pPr>
              <a:defRPr cap="none"/>
            </a:lvl4pPr>
            <a:lvl5pPr>
              <a:defRPr cap="none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E52ED53-EB34-2DB6-F6BB-86B55EE5BA5B}"/>
              </a:ext>
            </a:extLst>
          </p:cNvPr>
          <p:cNvGrpSpPr/>
          <p:nvPr userDrawn="1"/>
        </p:nvGrpSpPr>
        <p:grpSpPr>
          <a:xfrm>
            <a:off x="12279766" y="2465277"/>
            <a:ext cx="1563825" cy="4392723"/>
            <a:chOff x="-1668463" y="996950"/>
            <a:chExt cx="1563825" cy="4392723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ACA88F6-D661-A4F9-0BF4-62FA505C2E0A}"/>
                </a:ext>
              </a:extLst>
            </p:cNvPr>
            <p:cNvGrpSpPr/>
            <p:nvPr userDrawn="1"/>
          </p:nvGrpSpPr>
          <p:grpSpPr>
            <a:xfrm>
              <a:off x="-1668463" y="996950"/>
              <a:ext cx="1563825" cy="4392723"/>
              <a:chOff x="-1668463" y="996950"/>
              <a:chExt cx="1563825" cy="4392723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A11DDAE1-9E9A-066B-725A-0B5D92CEB69D}"/>
                  </a:ext>
                </a:extLst>
              </p:cNvPr>
              <p:cNvGrpSpPr/>
              <p:nvPr userDrawn="1"/>
            </p:nvGrpSpPr>
            <p:grpSpPr>
              <a:xfrm>
                <a:off x="-1668463" y="996950"/>
                <a:ext cx="1563825" cy="4392723"/>
                <a:chOff x="-1878012" y="2562423"/>
                <a:chExt cx="1563825" cy="4392723"/>
              </a:xfrm>
              <a:solidFill>
                <a:schemeClr val="bg2">
                  <a:lumMod val="20000"/>
                  <a:lumOff val="80000"/>
                </a:schemeClr>
              </a:solidFill>
            </p:grpSpPr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9A9C16D4-EB2E-A930-B811-160777D2FDCE}"/>
                    </a:ext>
                  </a:extLst>
                </p:cNvPr>
                <p:cNvSpPr txBox="1"/>
                <p:nvPr userDrawn="1"/>
              </p:nvSpPr>
              <p:spPr>
                <a:xfrm>
                  <a:off x="-1754187" y="2562423"/>
                  <a:ext cx="1440000" cy="4392723"/>
                </a:xfrm>
                <a:prstGeom prst="rect">
                  <a:avLst/>
                </a:prstGeom>
                <a:grpFill/>
              </p:spPr>
              <p:txBody>
                <a:bodyPr wrap="square" lIns="72000" tIns="72000" rIns="72000" bIns="72000" rtlCol="0">
                  <a:spAutoFit/>
                </a:bodyPr>
                <a:lstStyle/>
                <a:p>
                  <a:r>
                    <a:rPr lang="fr-FR" sz="1200" b="1" dirty="0">
                      <a:solidFill>
                        <a:schemeClr val="bg1">
                          <a:lumMod val="50000"/>
                        </a:schemeClr>
                      </a:solidFill>
                    </a:rPr>
                    <a:t>Astuce</a:t>
                  </a: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Cette zone de texte permet plusieurs niveaux de texte préformatés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Pour passer de l’un à l’autre utilisez les icônes d’augmentation ou de réduction de niveaux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5" name="Triangle isocèle 14">
                  <a:extLst>
                    <a:ext uri="{FF2B5EF4-FFF2-40B4-BE49-F238E27FC236}">
                      <a16:creationId xmlns:a16="http://schemas.microsoft.com/office/drawing/2014/main" id="{F40AD9E2-A35D-4F81-60C2-486535233601}"/>
                    </a:ext>
                  </a:extLst>
                </p:cNvPr>
                <p:cNvSpPr/>
                <p:nvPr userDrawn="1"/>
              </p:nvSpPr>
              <p:spPr>
                <a:xfrm rot="16200000">
                  <a:off x="-1997868" y="2794271"/>
                  <a:ext cx="368300" cy="128588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 dirty="0"/>
                </a:p>
              </p:txBody>
            </p:sp>
          </p:grpSp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36FB506D-05C1-8A09-4E01-C93B694B752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-1160463" y="4766983"/>
                <a:ext cx="542925" cy="295275"/>
              </a:xfrm>
              <a:prstGeom prst="rect">
                <a:avLst/>
              </a:prstGeom>
            </p:spPr>
          </p:pic>
        </p:grpSp>
        <p:sp>
          <p:nvSpPr>
            <p:cNvPr id="11" name="Espace réservé du contenu 2">
              <a:extLst>
                <a:ext uri="{FF2B5EF4-FFF2-40B4-BE49-F238E27FC236}">
                  <a16:creationId xmlns:a16="http://schemas.microsoft.com/office/drawing/2014/main" id="{F8FC9A66-A977-B252-314A-E6148DE52C19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1524145" y="2253672"/>
              <a:ext cx="1397145" cy="139469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8900" indent="-889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79388" indent="-904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700" indent="-87313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0"/>
                </a:spcAft>
              </a:pPr>
              <a:r>
                <a:rPr lang="fr-FR" dirty="0">
                  <a:solidFill>
                    <a:schemeClr val="accent2"/>
                  </a:solidFill>
                </a:rPr>
                <a:t>niveau 1</a:t>
              </a:r>
            </a:p>
            <a:p>
              <a:pPr lvl="1">
                <a:spcBef>
                  <a:spcPts val="1200"/>
                </a:spcBef>
              </a:pPr>
              <a:r>
                <a:rPr lang="fr-FR" dirty="0">
                  <a:solidFill>
                    <a:schemeClr val="accent1"/>
                  </a:solidFill>
                </a:rPr>
                <a:t>Niveau 2</a:t>
              </a:r>
            </a:p>
            <a:p>
              <a:pPr lvl="2"/>
              <a:r>
                <a:rPr lang="fr-FR" dirty="0"/>
                <a:t>Niveau 3</a:t>
              </a:r>
            </a:p>
            <a:p>
              <a:pPr marL="88900" lvl="3" indent="-88900">
                <a:buClr>
                  <a:schemeClr val="accent2"/>
                </a:buClr>
                <a:buFont typeface="Wingdings 2" panose="05020102010507070707" pitchFamily="18" charset="2"/>
                <a:buChar char="»"/>
              </a:pPr>
              <a:r>
                <a:rPr lang="fr-FR" dirty="0"/>
                <a:t>Niveau 4</a:t>
              </a:r>
            </a:p>
            <a:p>
              <a:pPr marL="179388" lvl="4" indent="-90488">
                <a:buClr>
                  <a:schemeClr val="accent2"/>
                </a:buClr>
                <a:buFont typeface="Symbol" panose="05050102010706020507" pitchFamily="18" charset="2"/>
                <a:buChar char="·"/>
              </a:pPr>
              <a:r>
                <a:rPr lang="fr-FR" dirty="0"/>
                <a:t>Niveau 5 </a:t>
              </a:r>
            </a:p>
          </p:txBody>
        </p:sp>
      </p:grp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0AA0EB-0B3B-E5DD-5F68-04C2FA65CB3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16" name="Espace réservé du pied de page 15">
            <a:extLst>
              <a:ext uri="{FF2B5EF4-FFF2-40B4-BE49-F238E27FC236}">
                <a16:creationId xmlns:a16="http://schemas.microsoft.com/office/drawing/2014/main" id="{6A72A802-6410-44AC-126F-2A57B2C2628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7" name="Espace réservé du numéro de diapositive 16">
            <a:extLst>
              <a:ext uri="{FF2B5EF4-FFF2-40B4-BE49-F238E27FC236}">
                <a16:creationId xmlns:a16="http://schemas.microsoft.com/office/drawing/2014/main" id="{4BB9F86F-E7D7-6C0F-BEE0-D28F4E1F4C5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77B3CD0F-7D29-4922-B49A-7FE9712C49BB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61791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ô et deux contenus /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llipse 4">
            <a:extLst>
              <a:ext uri="{FF2B5EF4-FFF2-40B4-BE49-F238E27FC236}">
                <a16:creationId xmlns:a16="http://schemas.microsoft.com/office/drawing/2014/main" id="{D69E61D2-4013-431A-8AA7-5C13B1706FDC}"/>
              </a:ext>
            </a:extLst>
          </p:cNvPr>
          <p:cNvSpPr/>
          <p:nvPr userDrawn="1"/>
        </p:nvSpPr>
        <p:spPr>
          <a:xfrm>
            <a:off x="384175" y="1035097"/>
            <a:ext cx="828000" cy="1653844"/>
          </a:xfrm>
          <a:custGeom>
            <a:avLst/>
            <a:gdLst>
              <a:gd name="connsiteX0" fmla="*/ 0 w 6833062"/>
              <a:gd name="connsiteY0" fmla="*/ 3416531 h 6833062"/>
              <a:gd name="connsiteX1" fmla="*/ 3416531 w 6833062"/>
              <a:gd name="connsiteY1" fmla="*/ 0 h 6833062"/>
              <a:gd name="connsiteX2" fmla="*/ 6833062 w 6833062"/>
              <a:gd name="connsiteY2" fmla="*/ 3416531 h 6833062"/>
              <a:gd name="connsiteX3" fmla="*/ 3416531 w 6833062"/>
              <a:gd name="connsiteY3" fmla="*/ 6833062 h 6833062"/>
              <a:gd name="connsiteX4" fmla="*/ 0 w 6833062"/>
              <a:gd name="connsiteY4" fmla="*/ 3416531 h 6833062"/>
              <a:gd name="connsiteX0" fmla="*/ 427067 w 3843598"/>
              <a:gd name="connsiteY0" fmla="*/ 6928034 h 7023006"/>
              <a:gd name="connsiteX1" fmla="*/ 427067 w 3843598"/>
              <a:gd name="connsiteY1" fmla="*/ 94972 h 7023006"/>
              <a:gd name="connsiteX2" fmla="*/ 3843598 w 3843598"/>
              <a:gd name="connsiteY2" fmla="*/ 3511503 h 7023006"/>
              <a:gd name="connsiteX3" fmla="*/ 427067 w 3843598"/>
              <a:gd name="connsiteY3" fmla="*/ 6928034 h 7023006"/>
              <a:gd name="connsiteX0" fmla="*/ 257759 w 3674290"/>
              <a:gd name="connsiteY0" fmla="*/ 7136852 h 7231824"/>
              <a:gd name="connsiteX1" fmla="*/ 257759 w 3674290"/>
              <a:gd name="connsiteY1" fmla="*/ 303790 h 7231824"/>
              <a:gd name="connsiteX2" fmla="*/ 3674290 w 3674290"/>
              <a:gd name="connsiteY2" fmla="*/ 3720321 h 7231824"/>
              <a:gd name="connsiteX3" fmla="*/ 257759 w 3674290"/>
              <a:gd name="connsiteY3" fmla="*/ 7136852 h 7231824"/>
              <a:gd name="connsiteX0" fmla="*/ 856178 w 4272709"/>
              <a:gd name="connsiteY0" fmla="*/ 6833192 h 6928164"/>
              <a:gd name="connsiteX1" fmla="*/ 856178 w 4272709"/>
              <a:gd name="connsiteY1" fmla="*/ 130 h 6928164"/>
              <a:gd name="connsiteX2" fmla="*/ 4272709 w 4272709"/>
              <a:gd name="connsiteY2" fmla="*/ 3416661 h 6928164"/>
              <a:gd name="connsiteX3" fmla="*/ 856178 w 4272709"/>
              <a:gd name="connsiteY3" fmla="*/ 6833192 h 6928164"/>
              <a:gd name="connsiteX0" fmla="*/ 361709 w 3778240"/>
              <a:gd name="connsiteY0" fmla="*/ 7235252 h 7330224"/>
              <a:gd name="connsiteX1" fmla="*/ 361709 w 3778240"/>
              <a:gd name="connsiteY1" fmla="*/ 402190 h 7330224"/>
              <a:gd name="connsiteX2" fmla="*/ 3778240 w 3778240"/>
              <a:gd name="connsiteY2" fmla="*/ 3818721 h 7330224"/>
              <a:gd name="connsiteX3" fmla="*/ 361709 w 3778240"/>
              <a:gd name="connsiteY3" fmla="*/ 7235252 h 7330224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833062"/>
              <a:gd name="connsiteX1" fmla="*/ 257854 w 3674385"/>
              <a:gd name="connsiteY1" fmla="*/ 0 h 6833062"/>
              <a:gd name="connsiteX2" fmla="*/ 3674385 w 3674385"/>
              <a:gd name="connsiteY2" fmla="*/ 3416531 h 6833062"/>
              <a:gd name="connsiteX3" fmla="*/ 257854 w 367438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9167 w 3425698"/>
              <a:gd name="connsiteY0" fmla="*/ 6833062 h 6833062"/>
              <a:gd name="connsiteX1" fmla="*/ 9167 w 3425698"/>
              <a:gd name="connsiteY1" fmla="*/ 0 h 6833062"/>
              <a:gd name="connsiteX2" fmla="*/ 3425698 w 3425698"/>
              <a:gd name="connsiteY2" fmla="*/ 3416531 h 6833062"/>
              <a:gd name="connsiteX3" fmla="*/ 9167 w 3425698"/>
              <a:gd name="connsiteY3" fmla="*/ 6833062 h 6833062"/>
              <a:gd name="connsiteX0" fmla="*/ 4386 w 3420917"/>
              <a:gd name="connsiteY0" fmla="*/ 6833062 h 6833062"/>
              <a:gd name="connsiteX1" fmla="*/ 4386 w 3420917"/>
              <a:gd name="connsiteY1" fmla="*/ 0 h 6833062"/>
              <a:gd name="connsiteX2" fmla="*/ 3420917 w 3420917"/>
              <a:gd name="connsiteY2" fmla="*/ 3416531 h 6833062"/>
              <a:gd name="connsiteX3" fmla="*/ 4386 w 3420917"/>
              <a:gd name="connsiteY3" fmla="*/ 6833062 h 6833062"/>
              <a:gd name="connsiteX0" fmla="*/ 4386 w 3420985"/>
              <a:gd name="connsiteY0" fmla="*/ 6833062 h 6833062"/>
              <a:gd name="connsiteX1" fmla="*/ 4386 w 3420985"/>
              <a:gd name="connsiteY1" fmla="*/ 0 h 6833062"/>
              <a:gd name="connsiteX2" fmla="*/ 3420917 w 3420985"/>
              <a:gd name="connsiteY2" fmla="*/ 3416531 h 6833062"/>
              <a:gd name="connsiteX3" fmla="*/ 4386 w 3420985"/>
              <a:gd name="connsiteY3" fmla="*/ 6833062 h 683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0985" h="6833062">
                <a:moveTo>
                  <a:pt x="4386" y="6833062"/>
                </a:moveTo>
                <a:cubicBezTo>
                  <a:pt x="-5638" y="2756647"/>
                  <a:pt x="4702" y="1690776"/>
                  <a:pt x="4386" y="0"/>
                </a:cubicBezTo>
                <a:cubicBezTo>
                  <a:pt x="2179819" y="9346"/>
                  <a:pt x="3431675" y="1927666"/>
                  <a:pt x="3420917" y="3416531"/>
                </a:cubicBezTo>
                <a:cubicBezTo>
                  <a:pt x="3410159" y="4905396"/>
                  <a:pt x="2370335" y="6800056"/>
                  <a:pt x="4386" y="6833062"/>
                </a:cubicBezTo>
                <a:close/>
              </a:path>
            </a:pathLst>
          </a:custGeom>
          <a:gradFill>
            <a:gsLst>
              <a:gs pos="40000">
                <a:srgbClr val="AFE1FA">
                  <a:alpha val="29000"/>
                </a:srgbClr>
              </a:gs>
              <a:gs pos="80000">
                <a:srgbClr val="AFE1FA">
                  <a:alpha val="7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2A89CF-36F3-AD48-0848-06495FBB46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07151" y="2463800"/>
            <a:ext cx="3564000" cy="36829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DDB4592-6F76-7CE8-63C8-601B84B7FE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27963" y="2463800"/>
            <a:ext cx="3564000" cy="36829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F05B394-29DE-4741-92A9-79BF6F62F595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Chapô et deux contenus / bleu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709B117-1399-764B-2B53-7E757DD9A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224" y="1404163"/>
            <a:ext cx="7252514" cy="892652"/>
          </a:xfrm>
        </p:spPr>
        <p:txBody>
          <a:bodyPr anchor="ctr"/>
          <a:lstStyle/>
          <a:p>
            <a:r>
              <a:rPr lang="fr-FR"/>
              <a:t>Modifiez le style du titre</a:t>
            </a:r>
            <a:endParaRPr lang="fr-FR" dirty="0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B30F1B13-841A-45E6-40A7-42F527B8D944}"/>
              </a:ext>
            </a:extLst>
          </p:cNvPr>
          <p:cNvCxnSpPr>
            <a:cxnSpLocks/>
          </p:cNvCxnSpPr>
          <p:nvPr userDrawn="1"/>
        </p:nvCxnSpPr>
        <p:spPr>
          <a:xfrm>
            <a:off x="384174" y="2997994"/>
            <a:ext cx="828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A3C3E56-E871-A5B9-C67A-B216796E40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037" y="3101974"/>
            <a:ext cx="3736703" cy="3042347"/>
          </a:xfrm>
        </p:spPr>
        <p:txBody>
          <a:bodyPr/>
          <a:lstStyle>
            <a:lvl1pPr>
              <a:lnSpc>
                <a:spcPct val="100000"/>
              </a:lnSpc>
              <a:defRPr cap="none">
                <a:solidFill>
                  <a:schemeClr val="accent1"/>
                </a:solidFill>
              </a:defRPr>
            </a:lvl1pPr>
            <a:lvl2pPr>
              <a:defRPr cap="none"/>
            </a:lvl2pPr>
            <a:lvl3pPr>
              <a:defRPr cap="none"/>
            </a:lvl3pPr>
            <a:lvl4pPr>
              <a:defRPr cap="none"/>
            </a:lvl4pPr>
            <a:lvl5pPr>
              <a:defRPr cap="none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3BBCC5C-A0A7-DA5F-EB65-D2F78695A325}"/>
              </a:ext>
            </a:extLst>
          </p:cNvPr>
          <p:cNvGrpSpPr/>
          <p:nvPr userDrawn="1"/>
        </p:nvGrpSpPr>
        <p:grpSpPr>
          <a:xfrm>
            <a:off x="12279766" y="2465277"/>
            <a:ext cx="1563825" cy="4392723"/>
            <a:chOff x="-1668463" y="996950"/>
            <a:chExt cx="1563825" cy="4392723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4FA07DFB-6AD2-C988-6AA7-56733AC6F4A5}"/>
                </a:ext>
              </a:extLst>
            </p:cNvPr>
            <p:cNvGrpSpPr/>
            <p:nvPr userDrawn="1"/>
          </p:nvGrpSpPr>
          <p:grpSpPr>
            <a:xfrm>
              <a:off x="-1668463" y="996950"/>
              <a:ext cx="1563825" cy="4392723"/>
              <a:chOff x="-1668463" y="996950"/>
              <a:chExt cx="1563825" cy="4392723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F4CEB1D9-1521-90E8-478E-64F75B6D5731}"/>
                  </a:ext>
                </a:extLst>
              </p:cNvPr>
              <p:cNvGrpSpPr/>
              <p:nvPr userDrawn="1"/>
            </p:nvGrpSpPr>
            <p:grpSpPr>
              <a:xfrm>
                <a:off x="-1668463" y="996950"/>
                <a:ext cx="1563825" cy="4392723"/>
                <a:chOff x="-1878012" y="2562423"/>
                <a:chExt cx="1563825" cy="4392723"/>
              </a:xfrm>
              <a:solidFill>
                <a:schemeClr val="bg2">
                  <a:lumMod val="20000"/>
                  <a:lumOff val="80000"/>
                </a:schemeClr>
              </a:solidFill>
            </p:grpSpPr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0358D408-F29B-35F7-5BFC-5908A4ABD5A3}"/>
                    </a:ext>
                  </a:extLst>
                </p:cNvPr>
                <p:cNvSpPr txBox="1"/>
                <p:nvPr userDrawn="1"/>
              </p:nvSpPr>
              <p:spPr>
                <a:xfrm>
                  <a:off x="-1754187" y="2562423"/>
                  <a:ext cx="1440000" cy="4392723"/>
                </a:xfrm>
                <a:prstGeom prst="rect">
                  <a:avLst/>
                </a:prstGeom>
                <a:grpFill/>
              </p:spPr>
              <p:txBody>
                <a:bodyPr wrap="square" lIns="72000" tIns="72000" rIns="72000" bIns="72000" rtlCol="0">
                  <a:spAutoFit/>
                </a:bodyPr>
                <a:lstStyle/>
                <a:p>
                  <a:r>
                    <a:rPr lang="fr-FR" sz="1200" b="1" dirty="0">
                      <a:solidFill>
                        <a:schemeClr val="bg1">
                          <a:lumMod val="50000"/>
                        </a:schemeClr>
                      </a:solidFill>
                    </a:rPr>
                    <a:t>Astuce</a:t>
                  </a: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Ces zones de texte permettent plusieurs niveaux de texte préformatés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Pour passer de l’un à l’autre utilisez les icônes d’augmentation ou de réduction de niveaux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8" name="Triangle isocèle 17">
                  <a:extLst>
                    <a:ext uri="{FF2B5EF4-FFF2-40B4-BE49-F238E27FC236}">
                      <a16:creationId xmlns:a16="http://schemas.microsoft.com/office/drawing/2014/main" id="{B18023FC-DA3C-5B56-6CDF-C08CDEBAE640}"/>
                    </a:ext>
                  </a:extLst>
                </p:cNvPr>
                <p:cNvSpPr/>
                <p:nvPr userDrawn="1"/>
              </p:nvSpPr>
              <p:spPr>
                <a:xfrm rot="16200000">
                  <a:off x="-1997868" y="2794271"/>
                  <a:ext cx="368300" cy="128588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 dirty="0"/>
                </a:p>
              </p:txBody>
            </p:sp>
          </p:grpSp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7588E730-6D1C-D231-D845-5F64A49C884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-1160463" y="4766983"/>
                <a:ext cx="542925" cy="295275"/>
              </a:xfrm>
              <a:prstGeom prst="rect">
                <a:avLst/>
              </a:prstGeom>
            </p:spPr>
          </p:pic>
        </p:grpSp>
        <p:sp>
          <p:nvSpPr>
            <p:cNvPr id="14" name="Espace réservé du contenu 2">
              <a:extLst>
                <a:ext uri="{FF2B5EF4-FFF2-40B4-BE49-F238E27FC236}">
                  <a16:creationId xmlns:a16="http://schemas.microsoft.com/office/drawing/2014/main" id="{F5CD4995-782D-4324-0C40-E805878CD8C9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1524145" y="2253672"/>
              <a:ext cx="1397145" cy="139469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8900" indent="-889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79388" indent="-904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700" indent="-87313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0"/>
                </a:spcAft>
              </a:pPr>
              <a:r>
                <a:rPr lang="fr-FR" dirty="0">
                  <a:solidFill>
                    <a:schemeClr val="accent2"/>
                  </a:solidFill>
                </a:rPr>
                <a:t>niveau 1</a:t>
              </a:r>
            </a:p>
            <a:p>
              <a:pPr lvl="1">
                <a:spcBef>
                  <a:spcPts val="1200"/>
                </a:spcBef>
              </a:pPr>
              <a:r>
                <a:rPr lang="fr-FR" dirty="0">
                  <a:solidFill>
                    <a:schemeClr val="accent1"/>
                  </a:solidFill>
                </a:rPr>
                <a:t>Niveau 2</a:t>
              </a:r>
            </a:p>
            <a:p>
              <a:pPr lvl="2"/>
              <a:r>
                <a:rPr lang="fr-FR" dirty="0"/>
                <a:t>Niveau 3</a:t>
              </a:r>
            </a:p>
            <a:p>
              <a:pPr marL="88900" lvl="3" indent="-88900">
                <a:buClr>
                  <a:schemeClr val="accent2"/>
                </a:buClr>
                <a:buFont typeface="Wingdings 2" panose="05020102010507070707" pitchFamily="18" charset="2"/>
                <a:buChar char="»"/>
              </a:pPr>
              <a:r>
                <a:rPr lang="fr-FR" dirty="0"/>
                <a:t>Niveau 4</a:t>
              </a:r>
            </a:p>
            <a:p>
              <a:pPr marL="179388" lvl="4" indent="-90488">
                <a:buClr>
                  <a:schemeClr val="accent2"/>
                </a:buClr>
                <a:buFont typeface="Symbol" panose="05050102010706020507" pitchFamily="18" charset="2"/>
                <a:buChar char="·"/>
              </a:pPr>
              <a:r>
                <a:rPr lang="fr-FR" dirty="0"/>
                <a:t>Niveau 5 </a:t>
              </a:r>
            </a:p>
          </p:txBody>
        </p:sp>
      </p:grp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80ED838B-0701-DA2D-6EBE-48108FD557D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27627DFB-5866-F613-A82B-79C6381A6BA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F865D005-83D2-9C28-13DB-4A21C8FD8A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D3EE74B-0656-4BB6-AE28-A35F9B6528B7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4296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ô et un contenu /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llipse 4">
            <a:extLst>
              <a:ext uri="{FF2B5EF4-FFF2-40B4-BE49-F238E27FC236}">
                <a16:creationId xmlns:a16="http://schemas.microsoft.com/office/drawing/2014/main" id="{0832A131-AE8F-4964-8081-09A9C858CA1F}"/>
              </a:ext>
            </a:extLst>
          </p:cNvPr>
          <p:cNvSpPr/>
          <p:nvPr userDrawn="1"/>
        </p:nvSpPr>
        <p:spPr>
          <a:xfrm>
            <a:off x="384175" y="1035097"/>
            <a:ext cx="828000" cy="1653844"/>
          </a:xfrm>
          <a:custGeom>
            <a:avLst/>
            <a:gdLst>
              <a:gd name="connsiteX0" fmla="*/ 0 w 6833062"/>
              <a:gd name="connsiteY0" fmla="*/ 3416531 h 6833062"/>
              <a:gd name="connsiteX1" fmla="*/ 3416531 w 6833062"/>
              <a:gd name="connsiteY1" fmla="*/ 0 h 6833062"/>
              <a:gd name="connsiteX2" fmla="*/ 6833062 w 6833062"/>
              <a:gd name="connsiteY2" fmla="*/ 3416531 h 6833062"/>
              <a:gd name="connsiteX3" fmla="*/ 3416531 w 6833062"/>
              <a:gd name="connsiteY3" fmla="*/ 6833062 h 6833062"/>
              <a:gd name="connsiteX4" fmla="*/ 0 w 6833062"/>
              <a:gd name="connsiteY4" fmla="*/ 3416531 h 6833062"/>
              <a:gd name="connsiteX0" fmla="*/ 427067 w 3843598"/>
              <a:gd name="connsiteY0" fmla="*/ 6928034 h 7023006"/>
              <a:gd name="connsiteX1" fmla="*/ 427067 w 3843598"/>
              <a:gd name="connsiteY1" fmla="*/ 94972 h 7023006"/>
              <a:gd name="connsiteX2" fmla="*/ 3843598 w 3843598"/>
              <a:gd name="connsiteY2" fmla="*/ 3511503 h 7023006"/>
              <a:gd name="connsiteX3" fmla="*/ 427067 w 3843598"/>
              <a:gd name="connsiteY3" fmla="*/ 6928034 h 7023006"/>
              <a:gd name="connsiteX0" fmla="*/ 257759 w 3674290"/>
              <a:gd name="connsiteY0" fmla="*/ 7136852 h 7231824"/>
              <a:gd name="connsiteX1" fmla="*/ 257759 w 3674290"/>
              <a:gd name="connsiteY1" fmla="*/ 303790 h 7231824"/>
              <a:gd name="connsiteX2" fmla="*/ 3674290 w 3674290"/>
              <a:gd name="connsiteY2" fmla="*/ 3720321 h 7231824"/>
              <a:gd name="connsiteX3" fmla="*/ 257759 w 3674290"/>
              <a:gd name="connsiteY3" fmla="*/ 7136852 h 7231824"/>
              <a:gd name="connsiteX0" fmla="*/ 856178 w 4272709"/>
              <a:gd name="connsiteY0" fmla="*/ 6833192 h 6928164"/>
              <a:gd name="connsiteX1" fmla="*/ 856178 w 4272709"/>
              <a:gd name="connsiteY1" fmla="*/ 130 h 6928164"/>
              <a:gd name="connsiteX2" fmla="*/ 4272709 w 4272709"/>
              <a:gd name="connsiteY2" fmla="*/ 3416661 h 6928164"/>
              <a:gd name="connsiteX3" fmla="*/ 856178 w 4272709"/>
              <a:gd name="connsiteY3" fmla="*/ 6833192 h 6928164"/>
              <a:gd name="connsiteX0" fmla="*/ 361709 w 3778240"/>
              <a:gd name="connsiteY0" fmla="*/ 7235252 h 7330224"/>
              <a:gd name="connsiteX1" fmla="*/ 361709 w 3778240"/>
              <a:gd name="connsiteY1" fmla="*/ 402190 h 7330224"/>
              <a:gd name="connsiteX2" fmla="*/ 3778240 w 3778240"/>
              <a:gd name="connsiteY2" fmla="*/ 3818721 h 7330224"/>
              <a:gd name="connsiteX3" fmla="*/ 361709 w 3778240"/>
              <a:gd name="connsiteY3" fmla="*/ 7235252 h 7330224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833062"/>
              <a:gd name="connsiteX1" fmla="*/ 257854 w 3674385"/>
              <a:gd name="connsiteY1" fmla="*/ 0 h 6833062"/>
              <a:gd name="connsiteX2" fmla="*/ 3674385 w 3674385"/>
              <a:gd name="connsiteY2" fmla="*/ 3416531 h 6833062"/>
              <a:gd name="connsiteX3" fmla="*/ 257854 w 367438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9167 w 3425698"/>
              <a:gd name="connsiteY0" fmla="*/ 6833062 h 6833062"/>
              <a:gd name="connsiteX1" fmla="*/ 9167 w 3425698"/>
              <a:gd name="connsiteY1" fmla="*/ 0 h 6833062"/>
              <a:gd name="connsiteX2" fmla="*/ 3425698 w 3425698"/>
              <a:gd name="connsiteY2" fmla="*/ 3416531 h 6833062"/>
              <a:gd name="connsiteX3" fmla="*/ 9167 w 3425698"/>
              <a:gd name="connsiteY3" fmla="*/ 6833062 h 6833062"/>
              <a:gd name="connsiteX0" fmla="*/ 4386 w 3420917"/>
              <a:gd name="connsiteY0" fmla="*/ 6833062 h 6833062"/>
              <a:gd name="connsiteX1" fmla="*/ 4386 w 3420917"/>
              <a:gd name="connsiteY1" fmla="*/ 0 h 6833062"/>
              <a:gd name="connsiteX2" fmla="*/ 3420917 w 3420917"/>
              <a:gd name="connsiteY2" fmla="*/ 3416531 h 6833062"/>
              <a:gd name="connsiteX3" fmla="*/ 4386 w 3420917"/>
              <a:gd name="connsiteY3" fmla="*/ 6833062 h 6833062"/>
              <a:gd name="connsiteX0" fmla="*/ 4386 w 3420985"/>
              <a:gd name="connsiteY0" fmla="*/ 6833062 h 6833062"/>
              <a:gd name="connsiteX1" fmla="*/ 4386 w 3420985"/>
              <a:gd name="connsiteY1" fmla="*/ 0 h 6833062"/>
              <a:gd name="connsiteX2" fmla="*/ 3420917 w 3420985"/>
              <a:gd name="connsiteY2" fmla="*/ 3416531 h 6833062"/>
              <a:gd name="connsiteX3" fmla="*/ 4386 w 3420985"/>
              <a:gd name="connsiteY3" fmla="*/ 6833062 h 683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0985" h="6833062">
                <a:moveTo>
                  <a:pt x="4386" y="6833062"/>
                </a:moveTo>
                <a:cubicBezTo>
                  <a:pt x="-5638" y="2756647"/>
                  <a:pt x="4702" y="1690776"/>
                  <a:pt x="4386" y="0"/>
                </a:cubicBezTo>
                <a:cubicBezTo>
                  <a:pt x="2179819" y="9346"/>
                  <a:pt x="3431675" y="1927666"/>
                  <a:pt x="3420917" y="3416531"/>
                </a:cubicBezTo>
                <a:cubicBezTo>
                  <a:pt x="3410159" y="4905396"/>
                  <a:pt x="2370335" y="6800056"/>
                  <a:pt x="4386" y="6833062"/>
                </a:cubicBezTo>
                <a:close/>
              </a:path>
            </a:pathLst>
          </a:custGeom>
          <a:gradFill>
            <a:gsLst>
              <a:gs pos="40000">
                <a:srgbClr val="AFE1FA">
                  <a:alpha val="29000"/>
                </a:srgbClr>
              </a:gs>
              <a:gs pos="80000">
                <a:srgbClr val="AFE1FA">
                  <a:alpha val="7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2A89CF-36F3-AD48-0848-06495FBB46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07151" y="2463800"/>
            <a:ext cx="7584812" cy="36829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F05B394-29DE-4741-92A9-79BF6F62F595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Chapô et un contenu / bleu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B30F1B13-841A-45E6-40A7-42F527B8D944}"/>
              </a:ext>
            </a:extLst>
          </p:cNvPr>
          <p:cNvCxnSpPr>
            <a:cxnSpLocks/>
          </p:cNvCxnSpPr>
          <p:nvPr userDrawn="1"/>
        </p:nvCxnSpPr>
        <p:spPr>
          <a:xfrm>
            <a:off x="384174" y="2997994"/>
            <a:ext cx="828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A3C3E56-E871-A5B9-C67A-B216796E40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037" y="3101974"/>
            <a:ext cx="3736703" cy="3042347"/>
          </a:xfrm>
        </p:spPr>
        <p:txBody>
          <a:bodyPr/>
          <a:lstStyle>
            <a:lvl1pPr>
              <a:lnSpc>
                <a:spcPct val="100000"/>
              </a:lnSpc>
              <a:defRPr cap="none">
                <a:solidFill>
                  <a:schemeClr val="accent1"/>
                </a:solidFill>
              </a:defRPr>
            </a:lvl1pPr>
            <a:lvl2pPr>
              <a:defRPr cap="none"/>
            </a:lvl2pPr>
            <a:lvl3pPr>
              <a:defRPr cap="none"/>
            </a:lvl3pPr>
            <a:lvl4pPr>
              <a:defRPr cap="none"/>
            </a:lvl4pPr>
            <a:lvl5pPr>
              <a:defRPr cap="none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709B117-1399-764B-2B53-7E757DD9A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224" y="1404163"/>
            <a:ext cx="7252514" cy="892652"/>
          </a:xfrm>
        </p:spPr>
        <p:txBody>
          <a:bodyPr anchor="ctr"/>
          <a:lstStyle/>
          <a:p>
            <a:r>
              <a:rPr lang="fr-FR"/>
              <a:t>Modifiez le style du titre</a:t>
            </a:r>
            <a:endParaRPr lang="fr-FR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3228331-337B-D7FE-AAAA-8C6BA832B068}"/>
              </a:ext>
            </a:extLst>
          </p:cNvPr>
          <p:cNvGrpSpPr/>
          <p:nvPr userDrawn="1"/>
        </p:nvGrpSpPr>
        <p:grpSpPr>
          <a:xfrm>
            <a:off x="12279766" y="2465277"/>
            <a:ext cx="1563825" cy="4392723"/>
            <a:chOff x="-1668463" y="996950"/>
            <a:chExt cx="1563825" cy="4392723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9B226ED-575D-9751-DBAF-BA37272C8345}"/>
                </a:ext>
              </a:extLst>
            </p:cNvPr>
            <p:cNvGrpSpPr/>
            <p:nvPr userDrawn="1"/>
          </p:nvGrpSpPr>
          <p:grpSpPr>
            <a:xfrm>
              <a:off x="-1668463" y="996950"/>
              <a:ext cx="1563825" cy="4392723"/>
              <a:chOff x="-1668463" y="996950"/>
              <a:chExt cx="1563825" cy="4392723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62B0ECAE-E28E-2D6A-72A0-C2AB1D677180}"/>
                  </a:ext>
                </a:extLst>
              </p:cNvPr>
              <p:cNvGrpSpPr/>
              <p:nvPr userDrawn="1"/>
            </p:nvGrpSpPr>
            <p:grpSpPr>
              <a:xfrm>
                <a:off x="-1668463" y="996950"/>
                <a:ext cx="1563825" cy="4392723"/>
                <a:chOff x="-1878012" y="2562423"/>
                <a:chExt cx="1563825" cy="4392723"/>
              </a:xfrm>
              <a:solidFill>
                <a:schemeClr val="bg2">
                  <a:lumMod val="20000"/>
                  <a:lumOff val="80000"/>
                </a:schemeClr>
              </a:solidFill>
            </p:grpSpPr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75A9B199-97B8-CDF0-A620-CE0456FEE9E5}"/>
                    </a:ext>
                  </a:extLst>
                </p:cNvPr>
                <p:cNvSpPr txBox="1"/>
                <p:nvPr userDrawn="1"/>
              </p:nvSpPr>
              <p:spPr>
                <a:xfrm>
                  <a:off x="-1754187" y="2562423"/>
                  <a:ext cx="1440000" cy="4392723"/>
                </a:xfrm>
                <a:prstGeom prst="rect">
                  <a:avLst/>
                </a:prstGeom>
                <a:grpFill/>
              </p:spPr>
              <p:txBody>
                <a:bodyPr wrap="square" lIns="72000" tIns="72000" rIns="72000" bIns="72000" rtlCol="0">
                  <a:spAutoFit/>
                </a:bodyPr>
                <a:lstStyle/>
                <a:p>
                  <a:r>
                    <a:rPr lang="fr-FR" sz="1200" b="1" dirty="0">
                      <a:solidFill>
                        <a:schemeClr val="bg1">
                          <a:lumMod val="50000"/>
                        </a:schemeClr>
                      </a:solidFill>
                    </a:rPr>
                    <a:t>Astuce</a:t>
                  </a: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Cette zone de texte permet plusieurs niveaux de texte préformatés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Pour passer de l’un à l’autre utilisez les icônes d’augmentation ou de réduction de niveaux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8" name="Triangle isocèle 17">
                  <a:extLst>
                    <a:ext uri="{FF2B5EF4-FFF2-40B4-BE49-F238E27FC236}">
                      <a16:creationId xmlns:a16="http://schemas.microsoft.com/office/drawing/2014/main" id="{600C0CCB-A8CB-7B28-B5AE-3AC691B3093E}"/>
                    </a:ext>
                  </a:extLst>
                </p:cNvPr>
                <p:cNvSpPr/>
                <p:nvPr userDrawn="1"/>
              </p:nvSpPr>
              <p:spPr>
                <a:xfrm rot="16200000">
                  <a:off x="-1997868" y="2794271"/>
                  <a:ext cx="368300" cy="128588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 dirty="0"/>
                </a:p>
              </p:txBody>
            </p:sp>
          </p:grpSp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85C25ACA-F15E-22D3-9DAD-DC9FA1FE669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-1160463" y="4766983"/>
                <a:ext cx="542925" cy="295275"/>
              </a:xfrm>
              <a:prstGeom prst="rect">
                <a:avLst/>
              </a:prstGeom>
            </p:spPr>
          </p:pic>
        </p:grpSp>
        <p:sp>
          <p:nvSpPr>
            <p:cNvPr id="14" name="Espace réservé du contenu 2">
              <a:extLst>
                <a:ext uri="{FF2B5EF4-FFF2-40B4-BE49-F238E27FC236}">
                  <a16:creationId xmlns:a16="http://schemas.microsoft.com/office/drawing/2014/main" id="{37C5DA58-D77E-9B31-0711-493B4CD6E3C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1524145" y="2253672"/>
              <a:ext cx="1397145" cy="139469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8900" indent="-889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79388" indent="-904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700" indent="-87313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0"/>
                </a:spcAft>
              </a:pPr>
              <a:r>
                <a:rPr lang="fr-FR" dirty="0">
                  <a:solidFill>
                    <a:schemeClr val="accent2"/>
                  </a:solidFill>
                </a:rPr>
                <a:t>niveau 1</a:t>
              </a:r>
            </a:p>
            <a:p>
              <a:pPr lvl="1">
                <a:spcBef>
                  <a:spcPts val="1200"/>
                </a:spcBef>
              </a:pPr>
              <a:r>
                <a:rPr lang="fr-FR" dirty="0">
                  <a:solidFill>
                    <a:schemeClr val="accent1"/>
                  </a:solidFill>
                </a:rPr>
                <a:t>Niveau 2</a:t>
              </a:r>
            </a:p>
            <a:p>
              <a:pPr lvl="2"/>
              <a:r>
                <a:rPr lang="fr-FR" dirty="0"/>
                <a:t>Niveau 3</a:t>
              </a:r>
            </a:p>
            <a:p>
              <a:pPr marL="88900" lvl="3" indent="-88900">
                <a:buClr>
                  <a:schemeClr val="accent2"/>
                </a:buClr>
                <a:buFont typeface="Wingdings 2" panose="05020102010507070707" pitchFamily="18" charset="2"/>
                <a:buChar char="»"/>
              </a:pPr>
              <a:r>
                <a:rPr lang="fr-FR" dirty="0"/>
                <a:t>Niveau 4</a:t>
              </a:r>
            </a:p>
            <a:p>
              <a:pPr marL="179388" lvl="4" indent="-90488">
                <a:buClr>
                  <a:schemeClr val="accent2"/>
                </a:buClr>
                <a:buFont typeface="Symbol" panose="05050102010706020507" pitchFamily="18" charset="2"/>
                <a:buChar char="·"/>
              </a:pPr>
              <a:r>
                <a:rPr lang="fr-FR" dirty="0"/>
                <a:t>Niveau 5 </a:t>
              </a:r>
            </a:p>
          </p:txBody>
        </p:sp>
      </p:grp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E77B467-9962-95F7-B383-8E982725140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91224123-78A1-B644-4392-2E34DFA5F48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2A5C5FFF-EC52-33E9-507F-25AB8C7916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9631BDD6-BC1E-45A5-B7DD-A420B2402AC2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7837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, deux contenus /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llipse 4">
            <a:extLst>
              <a:ext uri="{FF2B5EF4-FFF2-40B4-BE49-F238E27FC236}">
                <a16:creationId xmlns:a16="http://schemas.microsoft.com/office/drawing/2014/main" id="{65B7AFDD-17FE-43E7-B9D2-5D0128DBFC32}"/>
              </a:ext>
            </a:extLst>
          </p:cNvPr>
          <p:cNvSpPr/>
          <p:nvPr userDrawn="1"/>
        </p:nvSpPr>
        <p:spPr>
          <a:xfrm>
            <a:off x="4440774" y="626166"/>
            <a:ext cx="828000" cy="1653844"/>
          </a:xfrm>
          <a:custGeom>
            <a:avLst/>
            <a:gdLst>
              <a:gd name="connsiteX0" fmla="*/ 0 w 6833062"/>
              <a:gd name="connsiteY0" fmla="*/ 3416531 h 6833062"/>
              <a:gd name="connsiteX1" fmla="*/ 3416531 w 6833062"/>
              <a:gd name="connsiteY1" fmla="*/ 0 h 6833062"/>
              <a:gd name="connsiteX2" fmla="*/ 6833062 w 6833062"/>
              <a:gd name="connsiteY2" fmla="*/ 3416531 h 6833062"/>
              <a:gd name="connsiteX3" fmla="*/ 3416531 w 6833062"/>
              <a:gd name="connsiteY3" fmla="*/ 6833062 h 6833062"/>
              <a:gd name="connsiteX4" fmla="*/ 0 w 6833062"/>
              <a:gd name="connsiteY4" fmla="*/ 3416531 h 6833062"/>
              <a:gd name="connsiteX0" fmla="*/ 427067 w 3843598"/>
              <a:gd name="connsiteY0" fmla="*/ 6928034 h 7023006"/>
              <a:gd name="connsiteX1" fmla="*/ 427067 w 3843598"/>
              <a:gd name="connsiteY1" fmla="*/ 94972 h 7023006"/>
              <a:gd name="connsiteX2" fmla="*/ 3843598 w 3843598"/>
              <a:gd name="connsiteY2" fmla="*/ 3511503 h 7023006"/>
              <a:gd name="connsiteX3" fmla="*/ 427067 w 3843598"/>
              <a:gd name="connsiteY3" fmla="*/ 6928034 h 7023006"/>
              <a:gd name="connsiteX0" fmla="*/ 257759 w 3674290"/>
              <a:gd name="connsiteY0" fmla="*/ 7136852 h 7231824"/>
              <a:gd name="connsiteX1" fmla="*/ 257759 w 3674290"/>
              <a:gd name="connsiteY1" fmla="*/ 303790 h 7231824"/>
              <a:gd name="connsiteX2" fmla="*/ 3674290 w 3674290"/>
              <a:gd name="connsiteY2" fmla="*/ 3720321 h 7231824"/>
              <a:gd name="connsiteX3" fmla="*/ 257759 w 3674290"/>
              <a:gd name="connsiteY3" fmla="*/ 7136852 h 7231824"/>
              <a:gd name="connsiteX0" fmla="*/ 856178 w 4272709"/>
              <a:gd name="connsiteY0" fmla="*/ 6833192 h 6928164"/>
              <a:gd name="connsiteX1" fmla="*/ 856178 w 4272709"/>
              <a:gd name="connsiteY1" fmla="*/ 130 h 6928164"/>
              <a:gd name="connsiteX2" fmla="*/ 4272709 w 4272709"/>
              <a:gd name="connsiteY2" fmla="*/ 3416661 h 6928164"/>
              <a:gd name="connsiteX3" fmla="*/ 856178 w 4272709"/>
              <a:gd name="connsiteY3" fmla="*/ 6833192 h 6928164"/>
              <a:gd name="connsiteX0" fmla="*/ 361709 w 3778240"/>
              <a:gd name="connsiteY0" fmla="*/ 7235252 h 7330224"/>
              <a:gd name="connsiteX1" fmla="*/ 361709 w 3778240"/>
              <a:gd name="connsiteY1" fmla="*/ 402190 h 7330224"/>
              <a:gd name="connsiteX2" fmla="*/ 3778240 w 3778240"/>
              <a:gd name="connsiteY2" fmla="*/ 3818721 h 7330224"/>
              <a:gd name="connsiteX3" fmla="*/ 361709 w 3778240"/>
              <a:gd name="connsiteY3" fmla="*/ 7235252 h 7330224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833062"/>
              <a:gd name="connsiteX1" fmla="*/ 257854 w 3674385"/>
              <a:gd name="connsiteY1" fmla="*/ 0 h 6833062"/>
              <a:gd name="connsiteX2" fmla="*/ 3674385 w 3674385"/>
              <a:gd name="connsiteY2" fmla="*/ 3416531 h 6833062"/>
              <a:gd name="connsiteX3" fmla="*/ 257854 w 367438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9167 w 3425698"/>
              <a:gd name="connsiteY0" fmla="*/ 6833062 h 6833062"/>
              <a:gd name="connsiteX1" fmla="*/ 9167 w 3425698"/>
              <a:gd name="connsiteY1" fmla="*/ 0 h 6833062"/>
              <a:gd name="connsiteX2" fmla="*/ 3425698 w 3425698"/>
              <a:gd name="connsiteY2" fmla="*/ 3416531 h 6833062"/>
              <a:gd name="connsiteX3" fmla="*/ 9167 w 3425698"/>
              <a:gd name="connsiteY3" fmla="*/ 6833062 h 6833062"/>
              <a:gd name="connsiteX0" fmla="*/ 4386 w 3420917"/>
              <a:gd name="connsiteY0" fmla="*/ 6833062 h 6833062"/>
              <a:gd name="connsiteX1" fmla="*/ 4386 w 3420917"/>
              <a:gd name="connsiteY1" fmla="*/ 0 h 6833062"/>
              <a:gd name="connsiteX2" fmla="*/ 3420917 w 3420917"/>
              <a:gd name="connsiteY2" fmla="*/ 3416531 h 6833062"/>
              <a:gd name="connsiteX3" fmla="*/ 4386 w 3420917"/>
              <a:gd name="connsiteY3" fmla="*/ 6833062 h 6833062"/>
              <a:gd name="connsiteX0" fmla="*/ 4386 w 3420985"/>
              <a:gd name="connsiteY0" fmla="*/ 6833062 h 6833062"/>
              <a:gd name="connsiteX1" fmla="*/ 4386 w 3420985"/>
              <a:gd name="connsiteY1" fmla="*/ 0 h 6833062"/>
              <a:gd name="connsiteX2" fmla="*/ 3420917 w 3420985"/>
              <a:gd name="connsiteY2" fmla="*/ 3416531 h 6833062"/>
              <a:gd name="connsiteX3" fmla="*/ 4386 w 3420985"/>
              <a:gd name="connsiteY3" fmla="*/ 6833062 h 683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0985" h="6833062">
                <a:moveTo>
                  <a:pt x="4386" y="6833062"/>
                </a:moveTo>
                <a:cubicBezTo>
                  <a:pt x="-5638" y="2756647"/>
                  <a:pt x="4702" y="1690776"/>
                  <a:pt x="4386" y="0"/>
                </a:cubicBezTo>
                <a:cubicBezTo>
                  <a:pt x="2179819" y="9346"/>
                  <a:pt x="3431675" y="1927666"/>
                  <a:pt x="3420917" y="3416531"/>
                </a:cubicBezTo>
                <a:cubicBezTo>
                  <a:pt x="3410159" y="4905396"/>
                  <a:pt x="2370335" y="6800056"/>
                  <a:pt x="4386" y="6833062"/>
                </a:cubicBezTo>
                <a:close/>
              </a:path>
            </a:pathLst>
          </a:custGeom>
          <a:gradFill>
            <a:gsLst>
              <a:gs pos="40000">
                <a:srgbClr val="AFE1FA">
                  <a:alpha val="29000"/>
                </a:srgbClr>
              </a:gs>
              <a:gs pos="80000">
                <a:srgbClr val="AFE1FA">
                  <a:alpha val="7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2A89CF-36F3-AD48-0848-06495FBB46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07151" y="2463800"/>
            <a:ext cx="3564000" cy="36829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DDB4592-6F76-7CE8-63C8-601B84B7FE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27963" y="2463800"/>
            <a:ext cx="3564000" cy="36829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F05B394-29DE-4741-92A9-79BF6F62F595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Image, deux contenus / bleu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709B117-1399-764B-2B53-7E757DD9A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8823" y="1023163"/>
            <a:ext cx="7173139" cy="892652"/>
          </a:xfrm>
        </p:spPr>
        <p:txBody>
          <a:bodyPr anchor="ctr"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8F8812AE-F14C-9241-5B73-8A0E4B30EC2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81000"/>
            <a:ext cx="3759200" cy="5727700"/>
          </a:xfrm>
          <a:solidFill>
            <a:schemeClr val="bg2"/>
          </a:solidFill>
        </p:spPr>
        <p:txBody>
          <a:bodyPr tIns="252000">
            <a:normAutofit/>
          </a:bodyPr>
          <a:lstStyle>
            <a:lvl1pPr algn="ctr">
              <a:defRPr sz="1200" b="1" i="1"/>
            </a:lvl1pPr>
          </a:lstStyle>
          <a:p>
            <a:r>
              <a:rPr lang="fr-FR" dirty="0"/>
              <a:t>Insérez ou glissez une image ici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2961F46-AC1B-74AD-141B-2F423803105A}"/>
              </a:ext>
            </a:extLst>
          </p:cNvPr>
          <p:cNvGrpSpPr/>
          <p:nvPr userDrawn="1"/>
        </p:nvGrpSpPr>
        <p:grpSpPr>
          <a:xfrm>
            <a:off x="12279766" y="2465277"/>
            <a:ext cx="1563825" cy="4392723"/>
            <a:chOff x="-1668463" y="996950"/>
            <a:chExt cx="1563825" cy="4392723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C9200663-41F4-0F95-F520-8D2C4B1B296D}"/>
                </a:ext>
              </a:extLst>
            </p:cNvPr>
            <p:cNvGrpSpPr/>
            <p:nvPr userDrawn="1"/>
          </p:nvGrpSpPr>
          <p:grpSpPr>
            <a:xfrm>
              <a:off x="-1668463" y="996950"/>
              <a:ext cx="1563825" cy="4392723"/>
              <a:chOff x="-1668463" y="996950"/>
              <a:chExt cx="1563825" cy="4392723"/>
            </a:xfrm>
          </p:grpSpPr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56A467FC-DB79-10F7-FC09-C7E3BD5CD9B6}"/>
                  </a:ext>
                </a:extLst>
              </p:cNvPr>
              <p:cNvGrpSpPr/>
              <p:nvPr userDrawn="1"/>
            </p:nvGrpSpPr>
            <p:grpSpPr>
              <a:xfrm>
                <a:off x="-1668463" y="996950"/>
                <a:ext cx="1563825" cy="4392723"/>
                <a:chOff x="-1878012" y="2562423"/>
                <a:chExt cx="1563825" cy="4392723"/>
              </a:xfrm>
              <a:solidFill>
                <a:schemeClr val="bg2">
                  <a:lumMod val="20000"/>
                  <a:lumOff val="80000"/>
                </a:schemeClr>
              </a:solidFill>
            </p:grpSpPr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AD81AEF8-9BD8-4414-0B40-2ADD399273C4}"/>
                    </a:ext>
                  </a:extLst>
                </p:cNvPr>
                <p:cNvSpPr txBox="1"/>
                <p:nvPr userDrawn="1"/>
              </p:nvSpPr>
              <p:spPr>
                <a:xfrm>
                  <a:off x="-1754187" y="2562423"/>
                  <a:ext cx="1440000" cy="4392723"/>
                </a:xfrm>
                <a:prstGeom prst="rect">
                  <a:avLst/>
                </a:prstGeom>
                <a:grpFill/>
              </p:spPr>
              <p:txBody>
                <a:bodyPr wrap="square" lIns="72000" tIns="72000" rIns="72000" bIns="72000" rtlCol="0">
                  <a:spAutoFit/>
                </a:bodyPr>
                <a:lstStyle/>
                <a:p>
                  <a:r>
                    <a:rPr lang="fr-FR" sz="1200" b="1" dirty="0">
                      <a:solidFill>
                        <a:schemeClr val="bg1">
                          <a:lumMod val="50000"/>
                        </a:schemeClr>
                      </a:solidFill>
                    </a:rPr>
                    <a:t>Astuce</a:t>
                  </a: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Ces zones de texte permettent plusieurs niveaux de texte préformatés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Pour passer de l’un à l’autre utilisez les icônes d’augmentation ou de réduction de niveaux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20" name="Triangle isocèle 19">
                  <a:extLst>
                    <a:ext uri="{FF2B5EF4-FFF2-40B4-BE49-F238E27FC236}">
                      <a16:creationId xmlns:a16="http://schemas.microsoft.com/office/drawing/2014/main" id="{E0F9696A-386C-EF02-8C8C-D3AB6640957D}"/>
                    </a:ext>
                  </a:extLst>
                </p:cNvPr>
                <p:cNvSpPr/>
                <p:nvPr userDrawn="1"/>
              </p:nvSpPr>
              <p:spPr>
                <a:xfrm rot="16200000">
                  <a:off x="-1997868" y="2794271"/>
                  <a:ext cx="368300" cy="128588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 dirty="0"/>
                </a:p>
              </p:txBody>
            </p:sp>
          </p:grp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FA626B64-2498-B4AE-34B7-2D507665DCB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-1160463" y="4766983"/>
                <a:ext cx="542925" cy="295275"/>
              </a:xfrm>
              <a:prstGeom prst="rect">
                <a:avLst/>
              </a:prstGeom>
            </p:spPr>
          </p:pic>
        </p:grpSp>
        <p:sp>
          <p:nvSpPr>
            <p:cNvPr id="15" name="Espace réservé du contenu 2">
              <a:extLst>
                <a:ext uri="{FF2B5EF4-FFF2-40B4-BE49-F238E27FC236}">
                  <a16:creationId xmlns:a16="http://schemas.microsoft.com/office/drawing/2014/main" id="{6F61EE98-76F5-DC2F-00D5-FD8BC1884318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1524145" y="2253672"/>
              <a:ext cx="1397145" cy="139469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8900" indent="-889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79388" indent="-904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700" indent="-87313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0"/>
                </a:spcAft>
              </a:pPr>
              <a:r>
                <a:rPr lang="fr-FR" dirty="0">
                  <a:solidFill>
                    <a:schemeClr val="accent2"/>
                  </a:solidFill>
                </a:rPr>
                <a:t>niveau 1</a:t>
              </a:r>
            </a:p>
            <a:p>
              <a:pPr lvl="1">
                <a:spcBef>
                  <a:spcPts val="1200"/>
                </a:spcBef>
              </a:pPr>
              <a:r>
                <a:rPr lang="fr-FR" dirty="0">
                  <a:solidFill>
                    <a:schemeClr val="accent1"/>
                  </a:solidFill>
                </a:rPr>
                <a:t>Niveau 2</a:t>
              </a:r>
            </a:p>
            <a:p>
              <a:pPr lvl="2"/>
              <a:r>
                <a:rPr lang="fr-FR" dirty="0"/>
                <a:t>Niveau 3</a:t>
              </a:r>
            </a:p>
            <a:p>
              <a:pPr marL="88900" lvl="3" indent="-88900">
                <a:buClr>
                  <a:schemeClr val="accent2"/>
                </a:buClr>
                <a:buFont typeface="Wingdings 2" panose="05020102010507070707" pitchFamily="18" charset="2"/>
                <a:buChar char="»"/>
              </a:pPr>
              <a:r>
                <a:rPr lang="fr-FR" dirty="0"/>
                <a:t>Niveau 4</a:t>
              </a:r>
            </a:p>
            <a:p>
              <a:pPr marL="179388" lvl="4" indent="-90488">
                <a:buClr>
                  <a:schemeClr val="accent2"/>
                </a:buClr>
                <a:buFont typeface="Symbol" panose="05050102010706020507" pitchFamily="18" charset="2"/>
                <a:buChar char="·"/>
              </a:pPr>
              <a:r>
                <a:rPr lang="fr-FR" dirty="0"/>
                <a:t>Niveau 5 </a:t>
              </a:r>
            </a:p>
          </p:txBody>
        </p:sp>
      </p:grp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31DBAB69-A6B0-A82C-6990-1D9B454B492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E0F81F29-67C2-635E-7130-2E8BEEB5704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3FAE5915-72E3-4A02-B255-6AF7B7B7226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60510C90-F5B2-4311-B5BF-EDC24968B895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10408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, un contenu /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llipse 4">
            <a:extLst>
              <a:ext uri="{FF2B5EF4-FFF2-40B4-BE49-F238E27FC236}">
                <a16:creationId xmlns:a16="http://schemas.microsoft.com/office/drawing/2014/main" id="{027F06CF-15FA-4273-B131-359FD19E4030}"/>
              </a:ext>
            </a:extLst>
          </p:cNvPr>
          <p:cNvSpPr/>
          <p:nvPr userDrawn="1"/>
        </p:nvSpPr>
        <p:spPr>
          <a:xfrm>
            <a:off x="4440774" y="626166"/>
            <a:ext cx="828000" cy="1653844"/>
          </a:xfrm>
          <a:custGeom>
            <a:avLst/>
            <a:gdLst>
              <a:gd name="connsiteX0" fmla="*/ 0 w 6833062"/>
              <a:gd name="connsiteY0" fmla="*/ 3416531 h 6833062"/>
              <a:gd name="connsiteX1" fmla="*/ 3416531 w 6833062"/>
              <a:gd name="connsiteY1" fmla="*/ 0 h 6833062"/>
              <a:gd name="connsiteX2" fmla="*/ 6833062 w 6833062"/>
              <a:gd name="connsiteY2" fmla="*/ 3416531 h 6833062"/>
              <a:gd name="connsiteX3" fmla="*/ 3416531 w 6833062"/>
              <a:gd name="connsiteY3" fmla="*/ 6833062 h 6833062"/>
              <a:gd name="connsiteX4" fmla="*/ 0 w 6833062"/>
              <a:gd name="connsiteY4" fmla="*/ 3416531 h 6833062"/>
              <a:gd name="connsiteX0" fmla="*/ 427067 w 3843598"/>
              <a:gd name="connsiteY0" fmla="*/ 6928034 h 7023006"/>
              <a:gd name="connsiteX1" fmla="*/ 427067 w 3843598"/>
              <a:gd name="connsiteY1" fmla="*/ 94972 h 7023006"/>
              <a:gd name="connsiteX2" fmla="*/ 3843598 w 3843598"/>
              <a:gd name="connsiteY2" fmla="*/ 3511503 h 7023006"/>
              <a:gd name="connsiteX3" fmla="*/ 427067 w 3843598"/>
              <a:gd name="connsiteY3" fmla="*/ 6928034 h 7023006"/>
              <a:gd name="connsiteX0" fmla="*/ 257759 w 3674290"/>
              <a:gd name="connsiteY0" fmla="*/ 7136852 h 7231824"/>
              <a:gd name="connsiteX1" fmla="*/ 257759 w 3674290"/>
              <a:gd name="connsiteY1" fmla="*/ 303790 h 7231824"/>
              <a:gd name="connsiteX2" fmla="*/ 3674290 w 3674290"/>
              <a:gd name="connsiteY2" fmla="*/ 3720321 h 7231824"/>
              <a:gd name="connsiteX3" fmla="*/ 257759 w 3674290"/>
              <a:gd name="connsiteY3" fmla="*/ 7136852 h 7231824"/>
              <a:gd name="connsiteX0" fmla="*/ 856178 w 4272709"/>
              <a:gd name="connsiteY0" fmla="*/ 6833192 h 6928164"/>
              <a:gd name="connsiteX1" fmla="*/ 856178 w 4272709"/>
              <a:gd name="connsiteY1" fmla="*/ 130 h 6928164"/>
              <a:gd name="connsiteX2" fmla="*/ 4272709 w 4272709"/>
              <a:gd name="connsiteY2" fmla="*/ 3416661 h 6928164"/>
              <a:gd name="connsiteX3" fmla="*/ 856178 w 4272709"/>
              <a:gd name="connsiteY3" fmla="*/ 6833192 h 6928164"/>
              <a:gd name="connsiteX0" fmla="*/ 361709 w 3778240"/>
              <a:gd name="connsiteY0" fmla="*/ 7235252 h 7330224"/>
              <a:gd name="connsiteX1" fmla="*/ 361709 w 3778240"/>
              <a:gd name="connsiteY1" fmla="*/ 402190 h 7330224"/>
              <a:gd name="connsiteX2" fmla="*/ 3778240 w 3778240"/>
              <a:gd name="connsiteY2" fmla="*/ 3818721 h 7330224"/>
              <a:gd name="connsiteX3" fmla="*/ 361709 w 3778240"/>
              <a:gd name="connsiteY3" fmla="*/ 7235252 h 7330224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833062"/>
              <a:gd name="connsiteX1" fmla="*/ 257854 w 3674385"/>
              <a:gd name="connsiteY1" fmla="*/ 0 h 6833062"/>
              <a:gd name="connsiteX2" fmla="*/ 3674385 w 3674385"/>
              <a:gd name="connsiteY2" fmla="*/ 3416531 h 6833062"/>
              <a:gd name="connsiteX3" fmla="*/ 257854 w 367438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9167 w 3425698"/>
              <a:gd name="connsiteY0" fmla="*/ 6833062 h 6833062"/>
              <a:gd name="connsiteX1" fmla="*/ 9167 w 3425698"/>
              <a:gd name="connsiteY1" fmla="*/ 0 h 6833062"/>
              <a:gd name="connsiteX2" fmla="*/ 3425698 w 3425698"/>
              <a:gd name="connsiteY2" fmla="*/ 3416531 h 6833062"/>
              <a:gd name="connsiteX3" fmla="*/ 9167 w 3425698"/>
              <a:gd name="connsiteY3" fmla="*/ 6833062 h 6833062"/>
              <a:gd name="connsiteX0" fmla="*/ 4386 w 3420917"/>
              <a:gd name="connsiteY0" fmla="*/ 6833062 h 6833062"/>
              <a:gd name="connsiteX1" fmla="*/ 4386 w 3420917"/>
              <a:gd name="connsiteY1" fmla="*/ 0 h 6833062"/>
              <a:gd name="connsiteX2" fmla="*/ 3420917 w 3420917"/>
              <a:gd name="connsiteY2" fmla="*/ 3416531 h 6833062"/>
              <a:gd name="connsiteX3" fmla="*/ 4386 w 3420917"/>
              <a:gd name="connsiteY3" fmla="*/ 6833062 h 6833062"/>
              <a:gd name="connsiteX0" fmla="*/ 4386 w 3420985"/>
              <a:gd name="connsiteY0" fmla="*/ 6833062 h 6833062"/>
              <a:gd name="connsiteX1" fmla="*/ 4386 w 3420985"/>
              <a:gd name="connsiteY1" fmla="*/ 0 h 6833062"/>
              <a:gd name="connsiteX2" fmla="*/ 3420917 w 3420985"/>
              <a:gd name="connsiteY2" fmla="*/ 3416531 h 6833062"/>
              <a:gd name="connsiteX3" fmla="*/ 4386 w 3420985"/>
              <a:gd name="connsiteY3" fmla="*/ 6833062 h 683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0985" h="6833062">
                <a:moveTo>
                  <a:pt x="4386" y="6833062"/>
                </a:moveTo>
                <a:cubicBezTo>
                  <a:pt x="-5638" y="2756647"/>
                  <a:pt x="4702" y="1690776"/>
                  <a:pt x="4386" y="0"/>
                </a:cubicBezTo>
                <a:cubicBezTo>
                  <a:pt x="2179819" y="9346"/>
                  <a:pt x="3431675" y="1927666"/>
                  <a:pt x="3420917" y="3416531"/>
                </a:cubicBezTo>
                <a:cubicBezTo>
                  <a:pt x="3410159" y="4905396"/>
                  <a:pt x="2370335" y="6800056"/>
                  <a:pt x="4386" y="6833062"/>
                </a:cubicBezTo>
                <a:close/>
              </a:path>
            </a:pathLst>
          </a:custGeom>
          <a:gradFill>
            <a:gsLst>
              <a:gs pos="40000">
                <a:srgbClr val="AFE1FA">
                  <a:alpha val="29000"/>
                </a:srgbClr>
              </a:gs>
              <a:gs pos="80000">
                <a:srgbClr val="AFE1FA">
                  <a:alpha val="7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2A89CF-36F3-AD48-0848-06495FBB46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07151" y="2463800"/>
            <a:ext cx="7584812" cy="36829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F05B394-29DE-4741-92A9-79BF6F62F595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Image, un contenu / bleu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709B117-1399-764B-2B53-7E757DD9A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8823" y="1023163"/>
            <a:ext cx="7173139" cy="892652"/>
          </a:xfrm>
        </p:spPr>
        <p:txBody>
          <a:bodyPr anchor="ctr"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8F8812AE-F14C-9241-5B73-8A0E4B30EC2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81000"/>
            <a:ext cx="3759200" cy="5727700"/>
          </a:xfrm>
          <a:solidFill>
            <a:schemeClr val="bg2"/>
          </a:solidFill>
        </p:spPr>
        <p:txBody>
          <a:bodyPr tIns="252000">
            <a:normAutofit/>
          </a:bodyPr>
          <a:lstStyle>
            <a:lvl1pPr algn="ctr">
              <a:defRPr sz="1200" b="1" i="1"/>
            </a:lvl1pPr>
          </a:lstStyle>
          <a:p>
            <a:r>
              <a:rPr lang="fr-FR" dirty="0"/>
              <a:t>Insérez ou glissez une image ici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3E3609-8E76-31B7-25B7-2C12F91F940C}"/>
              </a:ext>
            </a:extLst>
          </p:cNvPr>
          <p:cNvGrpSpPr/>
          <p:nvPr userDrawn="1"/>
        </p:nvGrpSpPr>
        <p:grpSpPr>
          <a:xfrm>
            <a:off x="12279766" y="2465277"/>
            <a:ext cx="1563825" cy="4392723"/>
            <a:chOff x="-1668463" y="996950"/>
            <a:chExt cx="1563825" cy="4392723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50A783B-15CD-7F98-0EDC-1E0B5A91E3BE}"/>
                </a:ext>
              </a:extLst>
            </p:cNvPr>
            <p:cNvGrpSpPr/>
            <p:nvPr userDrawn="1"/>
          </p:nvGrpSpPr>
          <p:grpSpPr>
            <a:xfrm>
              <a:off x="-1668463" y="996950"/>
              <a:ext cx="1563825" cy="4392723"/>
              <a:chOff x="-1668463" y="996950"/>
              <a:chExt cx="1563825" cy="4392723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FCEAA7D6-60EA-389E-8A9A-E6781D199720}"/>
                  </a:ext>
                </a:extLst>
              </p:cNvPr>
              <p:cNvGrpSpPr/>
              <p:nvPr userDrawn="1"/>
            </p:nvGrpSpPr>
            <p:grpSpPr>
              <a:xfrm>
                <a:off x="-1668463" y="996950"/>
                <a:ext cx="1563825" cy="4392723"/>
                <a:chOff x="-1878012" y="2562423"/>
                <a:chExt cx="1563825" cy="4392723"/>
              </a:xfrm>
              <a:solidFill>
                <a:schemeClr val="bg2">
                  <a:lumMod val="20000"/>
                  <a:lumOff val="80000"/>
                </a:schemeClr>
              </a:solidFill>
            </p:grpSpPr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1750EF28-14A0-1641-FEA2-CC407AA4C111}"/>
                    </a:ext>
                  </a:extLst>
                </p:cNvPr>
                <p:cNvSpPr txBox="1"/>
                <p:nvPr userDrawn="1"/>
              </p:nvSpPr>
              <p:spPr>
                <a:xfrm>
                  <a:off x="-1754187" y="2562423"/>
                  <a:ext cx="1440000" cy="4392723"/>
                </a:xfrm>
                <a:prstGeom prst="rect">
                  <a:avLst/>
                </a:prstGeom>
                <a:grpFill/>
              </p:spPr>
              <p:txBody>
                <a:bodyPr wrap="square" lIns="72000" tIns="72000" rIns="72000" bIns="72000" rtlCol="0">
                  <a:spAutoFit/>
                </a:bodyPr>
                <a:lstStyle/>
                <a:p>
                  <a:r>
                    <a:rPr lang="fr-FR" sz="1200" b="1" dirty="0">
                      <a:solidFill>
                        <a:schemeClr val="bg1">
                          <a:lumMod val="50000"/>
                        </a:schemeClr>
                      </a:solidFill>
                    </a:rPr>
                    <a:t>Astuce</a:t>
                  </a: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Cette zone de texte permet plusieurs niveaux de texte préformatés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Pour passer de l’un à l’autre utilisez les icônes d’augmentation ou de réduction de niveaux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6" name="Triangle isocèle 15">
                  <a:extLst>
                    <a:ext uri="{FF2B5EF4-FFF2-40B4-BE49-F238E27FC236}">
                      <a16:creationId xmlns:a16="http://schemas.microsoft.com/office/drawing/2014/main" id="{76329ACD-900C-1AD1-1D7C-2EEA0B75A7F4}"/>
                    </a:ext>
                  </a:extLst>
                </p:cNvPr>
                <p:cNvSpPr/>
                <p:nvPr userDrawn="1"/>
              </p:nvSpPr>
              <p:spPr>
                <a:xfrm rot="16200000">
                  <a:off x="-1997868" y="2794271"/>
                  <a:ext cx="368300" cy="128588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 dirty="0"/>
                </a:p>
              </p:txBody>
            </p:sp>
          </p:grpSp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0F577F15-6E94-2365-FFF7-9C5E3DEDEEF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-1160463" y="4766983"/>
                <a:ext cx="542925" cy="295275"/>
              </a:xfrm>
              <a:prstGeom prst="rect">
                <a:avLst/>
              </a:prstGeom>
            </p:spPr>
          </p:pic>
        </p:grpSp>
        <p:sp>
          <p:nvSpPr>
            <p:cNvPr id="11" name="Espace réservé du contenu 2">
              <a:extLst>
                <a:ext uri="{FF2B5EF4-FFF2-40B4-BE49-F238E27FC236}">
                  <a16:creationId xmlns:a16="http://schemas.microsoft.com/office/drawing/2014/main" id="{AE09C750-E9C7-581F-EF06-FFE7955BB8C5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1524145" y="2253672"/>
              <a:ext cx="1397145" cy="139469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8900" indent="-889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79388" indent="-904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700" indent="-87313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0"/>
                </a:spcAft>
              </a:pPr>
              <a:r>
                <a:rPr lang="fr-FR" dirty="0">
                  <a:solidFill>
                    <a:schemeClr val="accent2"/>
                  </a:solidFill>
                </a:rPr>
                <a:t>niveau 1</a:t>
              </a:r>
            </a:p>
            <a:p>
              <a:pPr lvl="1">
                <a:spcBef>
                  <a:spcPts val="1200"/>
                </a:spcBef>
              </a:pPr>
              <a:r>
                <a:rPr lang="fr-FR" dirty="0">
                  <a:solidFill>
                    <a:schemeClr val="accent1"/>
                  </a:solidFill>
                </a:rPr>
                <a:t>Niveau 2</a:t>
              </a:r>
            </a:p>
            <a:p>
              <a:pPr lvl="2"/>
              <a:r>
                <a:rPr lang="fr-FR" dirty="0"/>
                <a:t>Niveau 3</a:t>
              </a:r>
            </a:p>
            <a:p>
              <a:pPr marL="88900" lvl="3" indent="-88900">
                <a:buClr>
                  <a:schemeClr val="accent2"/>
                </a:buClr>
                <a:buFont typeface="Wingdings 2" panose="05020102010507070707" pitchFamily="18" charset="2"/>
                <a:buChar char="»"/>
              </a:pPr>
              <a:r>
                <a:rPr lang="fr-FR" dirty="0"/>
                <a:t>Niveau 4</a:t>
              </a:r>
            </a:p>
            <a:p>
              <a:pPr marL="179388" lvl="4" indent="-90488">
                <a:buClr>
                  <a:schemeClr val="accent2"/>
                </a:buClr>
                <a:buFont typeface="Symbol" panose="05050102010706020507" pitchFamily="18" charset="2"/>
                <a:buChar char="·"/>
              </a:pPr>
              <a:r>
                <a:rPr lang="fr-FR" dirty="0"/>
                <a:t>Niveau 5 </a:t>
              </a:r>
            </a:p>
          </p:txBody>
        </p:sp>
      </p:grp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3A98EA-EBEB-C768-8844-A0D302095B4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17" name="Espace réservé du pied de page 16">
            <a:extLst>
              <a:ext uri="{FF2B5EF4-FFF2-40B4-BE49-F238E27FC236}">
                <a16:creationId xmlns:a16="http://schemas.microsoft.com/office/drawing/2014/main" id="{A9C4B9CD-BF2A-3C47-F6AF-6F81AFA5CC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8" name="Espace réservé du numéro de diapositive 17">
            <a:extLst>
              <a:ext uri="{FF2B5EF4-FFF2-40B4-BE49-F238E27FC236}">
                <a16:creationId xmlns:a16="http://schemas.microsoft.com/office/drawing/2014/main" id="{930A45A9-7C41-B64B-BB3C-1BFD46A14C2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20FE8FAF-D0CB-47EC-A261-402A108459C0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6293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, deux contenus /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llipse 4">
            <a:extLst>
              <a:ext uri="{FF2B5EF4-FFF2-40B4-BE49-F238E27FC236}">
                <a16:creationId xmlns:a16="http://schemas.microsoft.com/office/drawing/2014/main" id="{796B3ACE-DD57-49AB-840A-2F14A9572515}"/>
              </a:ext>
            </a:extLst>
          </p:cNvPr>
          <p:cNvSpPr/>
          <p:nvPr userDrawn="1"/>
        </p:nvSpPr>
        <p:spPr>
          <a:xfrm>
            <a:off x="4440774" y="626166"/>
            <a:ext cx="830439" cy="1658715"/>
          </a:xfrm>
          <a:custGeom>
            <a:avLst/>
            <a:gdLst>
              <a:gd name="connsiteX0" fmla="*/ 0 w 6833062"/>
              <a:gd name="connsiteY0" fmla="*/ 3416531 h 6833062"/>
              <a:gd name="connsiteX1" fmla="*/ 3416531 w 6833062"/>
              <a:gd name="connsiteY1" fmla="*/ 0 h 6833062"/>
              <a:gd name="connsiteX2" fmla="*/ 6833062 w 6833062"/>
              <a:gd name="connsiteY2" fmla="*/ 3416531 h 6833062"/>
              <a:gd name="connsiteX3" fmla="*/ 3416531 w 6833062"/>
              <a:gd name="connsiteY3" fmla="*/ 6833062 h 6833062"/>
              <a:gd name="connsiteX4" fmla="*/ 0 w 6833062"/>
              <a:gd name="connsiteY4" fmla="*/ 3416531 h 6833062"/>
              <a:gd name="connsiteX0" fmla="*/ 427067 w 3843598"/>
              <a:gd name="connsiteY0" fmla="*/ 6928034 h 7023006"/>
              <a:gd name="connsiteX1" fmla="*/ 427067 w 3843598"/>
              <a:gd name="connsiteY1" fmla="*/ 94972 h 7023006"/>
              <a:gd name="connsiteX2" fmla="*/ 3843598 w 3843598"/>
              <a:gd name="connsiteY2" fmla="*/ 3511503 h 7023006"/>
              <a:gd name="connsiteX3" fmla="*/ 427067 w 3843598"/>
              <a:gd name="connsiteY3" fmla="*/ 6928034 h 7023006"/>
              <a:gd name="connsiteX0" fmla="*/ 257759 w 3674290"/>
              <a:gd name="connsiteY0" fmla="*/ 7136852 h 7231824"/>
              <a:gd name="connsiteX1" fmla="*/ 257759 w 3674290"/>
              <a:gd name="connsiteY1" fmla="*/ 303790 h 7231824"/>
              <a:gd name="connsiteX2" fmla="*/ 3674290 w 3674290"/>
              <a:gd name="connsiteY2" fmla="*/ 3720321 h 7231824"/>
              <a:gd name="connsiteX3" fmla="*/ 257759 w 3674290"/>
              <a:gd name="connsiteY3" fmla="*/ 7136852 h 7231824"/>
              <a:gd name="connsiteX0" fmla="*/ 856178 w 4272709"/>
              <a:gd name="connsiteY0" fmla="*/ 6833192 h 6928164"/>
              <a:gd name="connsiteX1" fmla="*/ 856178 w 4272709"/>
              <a:gd name="connsiteY1" fmla="*/ 130 h 6928164"/>
              <a:gd name="connsiteX2" fmla="*/ 4272709 w 4272709"/>
              <a:gd name="connsiteY2" fmla="*/ 3416661 h 6928164"/>
              <a:gd name="connsiteX3" fmla="*/ 856178 w 4272709"/>
              <a:gd name="connsiteY3" fmla="*/ 6833192 h 6928164"/>
              <a:gd name="connsiteX0" fmla="*/ 361709 w 3778240"/>
              <a:gd name="connsiteY0" fmla="*/ 7235252 h 7330224"/>
              <a:gd name="connsiteX1" fmla="*/ 361709 w 3778240"/>
              <a:gd name="connsiteY1" fmla="*/ 402190 h 7330224"/>
              <a:gd name="connsiteX2" fmla="*/ 3778240 w 3778240"/>
              <a:gd name="connsiteY2" fmla="*/ 3818721 h 7330224"/>
              <a:gd name="connsiteX3" fmla="*/ 361709 w 3778240"/>
              <a:gd name="connsiteY3" fmla="*/ 7235252 h 7330224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833062"/>
              <a:gd name="connsiteX1" fmla="*/ 257854 w 3674385"/>
              <a:gd name="connsiteY1" fmla="*/ 0 h 6833062"/>
              <a:gd name="connsiteX2" fmla="*/ 3674385 w 3674385"/>
              <a:gd name="connsiteY2" fmla="*/ 3416531 h 6833062"/>
              <a:gd name="connsiteX3" fmla="*/ 257854 w 367438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9167 w 3425698"/>
              <a:gd name="connsiteY0" fmla="*/ 6833062 h 6833062"/>
              <a:gd name="connsiteX1" fmla="*/ 9167 w 3425698"/>
              <a:gd name="connsiteY1" fmla="*/ 0 h 6833062"/>
              <a:gd name="connsiteX2" fmla="*/ 3425698 w 3425698"/>
              <a:gd name="connsiteY2" fmla="*/ 3416531 h 6833062"/>
              <a:gd name="connsiteX3" fmla="*/ 9167 w 3425698"/>
              <a:gd name="connsiteY3" fmla="*/ 6833062 h 6833062"/>
              <a:gd name="connsiteX0" fmla="*/ 4386 w 3420917"/>
              <a:gd name="connsiteY0" fmla="*/ 6833062 h 6833062"/>
              <a:gd name="connsiteX1" fmla="*/ 4386 w 3420917"/>
              <a:gd name="connsiteY1" fmla="*/ 0 h 6833062"/>
              <a:gd name="connsiteX2" fmla="*/ 3420917 w 3420917"/>
              <a:gd name="connsiteY2" fmla="*/ 3416531 h 6833062"/>
              <a:gd name="connsiteX3" fmla="*/ 4386 w 3420917"/>
              <a:gd name="connsiteY3" fmla="*/ 6833062 h 6833062"/>
              <a:gd name="connsiteX0" fmla="*/ 4386 w 3420985"/>
              <a:gd name="connsiteY0" fmla="*/ 6833062 h 6833062"/>
              <a:gd name="connsiteX1" fmla="*/ 4386 w 3420985"/>
              <a:gd name="connsiteY1" fmla="*/ 0 h 6833062"/>
              <a:gd name="connsiteX2" fmla="*/ 3420917 w 3420985"/>
              <a:gd name="connsiteY2" fmla="*/ 3416531 h 6833062"/>
              <a:gd name="connsiteX3" fmla="*/ 4386 w 3420985"/>
              <a:gd name="connsiteY3" fmla="*/ 6833062 h 683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0985" h="6833062">
                <a:moveTo>
                  <a:pt x="4386" y="6833062"/>
                </a:moveTo>
                <a:cubicBezTo>
                  <a:pt x="-5638" y="2756647"/>
                  <a:pt x="4702" y="1690776"/>
                  <a:pt x="4386" y="0"/>
                </a:cubicBezTo>
                <a:cubicBezTo>
                  <a:pt x="2179819" y="9346"/>
                  <a:pt x="3431675" y="1927666"/>
                  <a:pt x="3420917" y="3416531"/>
                </a:cubicBezTo>
                <a:cubicBezTo>
                  <a:pt x="3410159" y="4905396"/>
                  <a:pt x="2370335" y="6800056"/>
                  <a:pt x="4386" y="6833062"/>
                </a:cubicBezTo>
                <a:close/>
              </a:path>
            </a:pathLst>
          </a:custGeom>
          <a:gradFill>
            <a:gsLst>
              <a:gs pos="40000">
                <a:srgbClr val="FF735F">
                  <a:alpha val="20000"/>
                </a:srgbClr>
              </a:gs>
              <a:gs pos="80000">
                <a:srgbClr val="FF735F">
                  <a:alpha val="4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2A89CF-36F3-AD48-0848-06495FBB46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07151" y="2463800"/>
            <a:ext cx="3564000" cy="36829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DDB4592-6F76-7CE8-63C8-601B84B7FE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27963" y="2463800"/>
            <a:ext cx="3564000" cy="36829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F05B394-29DE-4741-92A9-79BF6F62F595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Image, deux contenus / orange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709B117-1399-764B-2B53-7E757DD9A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8823" y="1023163"/>
            <a:ext cx="7173139" cy="892652"/>
          </a:xfrm>
        </p:spPr>
        <p:txBody>
          <a:bodyPr anchor="ctr"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8F8812AE-F14C-9241-5B73-8A0E4B30EC2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81000"/>
            <a:ext cx="3759200" cy="5727700"/>
          </a:xfrm>
          <a:solidFill>
            <a:schemeClr val="bg2"/>
          </a:solidFill>
        </p:spPr>
        <p:txBody>
          <a:bodyPr tIns="252000">
            <a:normAutofit/>
          </a:bodyPr>
          <a:lstStyle>
            <a:lvl1pPr algn="ctr">
              <a:defRPr sz="1200" b="1" i="1"/>
            </a:lvl1pPr>
          </a:lstStyle>
          <a:p>
            <a:r>
              <a:rPr lang="fr-FR" dirty="0"/>
              <a:t>Insérez ou glissez une image ici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2961F46-AC1B-74AD-141B-2F423803105A}"/>
              </a:ext>
            </a:extLst>
          </p:cNvPr>
          <p:cNvGrpSpPr/>
          <p:nvPr userDrawn="1"/>
        </p:nvGrpSpPr>
        <p:grpSpPr>
          <a:xfrm>
            <a:off x="12279766" y="2465277"/>
            <a:ext cx="1563825" cy="4392723"/>
            <a:chOff x="-1668463" y="996950"/>
            <a:chExt cx="1563825" cy="4392723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C9200663-41F4-0F95-F520-8D2C4B1B296D}"/>
                </a:ext>
              </a:extLst>
            </p:cNvPr>
            <p:cNvGrpSpPr/>
            <p:nvPr userDrawn="1"/>
          </p:nvGrpSpPr>
          <p:grpSpPr>
            <a:xfrm>
              <a:off x="-1668463" y="996950"/>
              <a:ext cx="1563825" cy="4392723"/>
              <a:chOff x="-1668463" y="996950"/>
              <a:chExt cx="1563825" cy="4392723"/>
            </a:xfrm>
          </p:grpSpPr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56A467FC-DB79-10F7-FC09-C7E3BD5CD9B6}"/>
                  </a:ext>
                </a:extLst>
              </p:cNvPr>
              <p:cNvGrpSpPr/>
              <p:nvPr userDrawn="1"/>
            </p:nvGrpSpPr>
            <p:grpSpPr>
              <a:xfrm>
                <a:off x="-1668463" y="996950"/>
                <a:ext cx="1563825" cy="4392723"/>
                <a:chOff x="-1878012" y="2562423"/>
                <a:chExt cx="1563825" cy="4392723"/>
              </a:xfrm>
              <a:solidFill>
                <a:schemeClr val="bg2">
                  <a:lumMod val="20000"/>
                  <a:lumOff val="80000"/>
                </a:schemeClr>
              </a:solidFill>
            </p:grpSpPr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AD81AEF8-9BD8-4414-0B40-2ADD399273C4}"/>
                    </a:ext>
                  </a:extLst>
                </p:cNvPr>
                <p:cNvSpPr txBox="1"/>
                <p:nvPr userDrawn="1"/>
              </p:nvSpPr>
              <p:spPr>
                <a:xfrm>
                  <a:off x="-1754187" y="2562423"/>
                  <a:ext cx="1440000" cy="4392723"/>
                </a:xfrm>
                <a:prstGeom prst="rect">
                  <a:avLst/>
                </a:prstGeom>
                <a:grpFill/>
              </p:spPr>
              <p:txBody>
                <a:bodyPr wrap="square" lIns="72000" tIns="72000" rIns="72000" bIns="72000" rtlCol="0">
                  <a:spAutoFit/>
                </a:bodyPr>
                <a:lstStyle/>
                <a:p>
                  <a:r>
                    <a:rPr lang="fr-FR" sz="1200" b="1" dirty="0">
                      <a:solidFill>
                        <a:schemeClr val="bg1">
                          <a:lumMod val="50000"/>
                        </a:schemeClr>
                      </a:solidFill>
                    </a:rPr>
                    <a:t>Astuce</a:t>
                  </a: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Ces zones de texte permettent plusieurs niveaux de texte préformatés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Pour passer de l’un à l’autre utilisez les icônes d’augmentation ou de réduction de niveaux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20" name="Triangle isocèle 19">
                  <a:extLst>
                    <a:ext uri="{FF2B5EF4-FFF2-40B4-BE49-F238E27FC236}">
                      <a16:creationId xmlns:a16="http://schemas.microsoft.com/office/drawing/2014/main" id="{E0F9696A-386C-EF02-8C8C-D3AB6640957D}"/>
                    </a:ext>
                  </a:extLst>
                </p:cNvPr>
                <p:cNvSpPr/>
                <p:nvPr userDrawn="1"/>
              </p:nvSpPr>
              <p:spPr>
                <a:xfrm rot="16200000">
                  <a:off x="-1997868" y="2794271"/>
                  <a:ext cx="368300" cy="128588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 dirty="0"/>
                </a:p>
              </p:txBody>
            </p:sp>
          </p:grp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FA626B64-2498-B4AE-34B7-2D507665DCB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-1160463" y="4766983"/>
                <a:ext cx="542925" cy="295275"/>
              </a:xfrm>
              <a:prstGeom prst="rect">
                <a:avLst/>
              </a:prstGeom>
            </p:spPr>
          </p:pic>
        </p:grpSp>
        <p:sp>
          <p:nvSpPr>
            <p:cNvPr id="15" name="Espace réservé du contenu 2">
              <a:extLst>
                <a:ext uri="{FF2B5EF4-FFF2-40B4-BE49-F238E27FC236}">
                  <a16:creationId xmlns:a16="http://schemas.microsoft.com/office/drawing/2014/main" id="{6F61EE98-76F5-DC2F-00D5-FD8BC1884318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1524145" y="2253672"/>
              <a:ext cx="1397145" cy="139469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8900" indent="-889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79388" indent="-904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700" indent="-87313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0"/>
                </a:spcAft>
              </a:pPr>
              <a:r>
                <a:rPr lang="fr-FR" dirty="0">
                  <a:solidFill>
                    <a:schemeClr val="accent2"/>
                  </a:solidFill>
                </a:rPr>
                <a:t>niveau 1</a:t>
              </a:r>
            </a:p>
            <a:p>
              <a:pPr lvl="1">
                <a:spcBef>
                  <a:spcPts val="1200"/>
                </a:spcBef>
              </a:pPr>
              <a:r>
                <a:rPr lang="fr-FR" dirty="0">
                  <a:solidFill>
                    <a:schemeClr val="accent1"/>
                  </a:solidFill>
                </a:rPr>
                <a:t>Niveau 2</a:t>
              </a:r>
            </a:p>
            <a:p>
              <a:pPr lvl="2"/>
              <a:r>
                <a:rPr lang="fr-FR" dirty="0"/>
                <a:t>Niveau 3</a:t>
              </a:r>
            </a:p>
            <a:p>
              <a:pPr marL="88900" lvl="3" indent="-88900">
                <a:buClr>
                  <a:schemeClr val="accent2"/>
                </a:buClr>
                <a:buFont typeface="Wingdings 2" panose="05020102010507070707" pitchFamily="18" charset="2"/>
                <a:buChar char="»"/>
              </a:pPr>
              <a:r>
                <a:rPr lang="fr-FR" dirty="0"/>
                <a:t>Niveau 4</a:t>
              </a:r>
            </a:p>
            <a:p>
              <a:pPr marL="179388" lvl="4" indent="-90488">
                <a:buClr>
                  <a:schemeClr val="accent2"/>
                </a:buClr>
                <a:buFont typeface="Symbol" panose="05050102010706020507" pitchFamily="18" charset="2"/>
                <a:buChar char="·"/>
              </a:pPr>
              <a:r>
                <a:rPr lang="fr-FR" dirty="0"/>
                <a:t>Niveau 5 </a:t>
              </a:r>
            </a:p>
          </p:txBody>
        </p:sp>
      </p:grpSp>
      <p:sp>
        <p:nvSpPr>
          <p:cNvPr id="10" name="Espace réservé de la date 9">
            <a:extLst>
              <a:ext uri="{FF2B5EF4-FFF2-40B4-BE49-F238E27FC236}">
                <a16:creationId xmlns:a16="http://schemas.microsoft.com/office/drawing/2014/main" id="{9CD0B7EE-E48E-5044-A48F-2CFD8EA7342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3C67DCB9-2C9A-B957-CE95-6FD303F6BCE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9" name="Espace réservé du numéro de diapositive 18">
            <a:extLst>
              <a:ext uri="{FF2B5EF4-FFF2-40B4-BE49-F238E27FC236}">
                <a16:creationId xmlns:a16="http://schemas.microsoft.com/office/drawing/2014/main" id="{1C188222-B36F-7C89-181C-E3DF7BCCCF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5F7CCF01-3271-4B53-BC63-8EB2766FB095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33072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, un contenu /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llipse 4">
            <a:extLst>
              <a:ext uri="{FF2B5EF4-FFF2-40B4-BE49-F238E27FC236}">
                <a16:creationId xmlns:a16="http://schemas.microsoft.com/office/drawing/2014/main" id="{6FB9C2A6-6B52-4AFC-AC2D-1BEF6D867B9A}"/>
              </a:ext>
            </a:extLst>
          </p:cNvPr>
          <p:cNvSpPr/>
          <p:nvPr userDrawn="1"/>
        </p:nvSpPr>
        <p:spPr>
          <a:xfrm>
            <a:off x="4440774" y="626166"/>
            <a:ext cx="830439" cy="1658715"/>
          </a:xfrm>
          <a:custGeom>
            <a:avLst/>
            <a:gdLst>
              <a:gd name="connsiteX0" fmla="*/ 0 w 6833062"/>
              <a:gd name="connsiteY0" fmla="*/ 3416531 h 6833062"/>
              <a:gd name="connsiteX1" fmla="*/ 3416531 w 6833062"/>
              <a:gd name="connsiteY1" fmla="*/ 0 h 6833062"/>
              <a:gd name="connsiteX2" fmla="*/ 6833062 w 6833062"/>
              <a:gd name="connsiteY2" fmla="*/ 3416531 h 6833062"/>
              <a:gd name="connsiteX3" fmla="*/ 3416531 w 6833062"/>
              <a:gd name="connsiteY3" fmla="*/ 6833062 h 6833062"/>
              <a:gd name="connsiteX4" fmla="*/ 0 w 6833062"/>
              <a:gd name="connsiteY4" fmla="*/ 3416531 h 6833062"/>
              <a:gd name="connsiteX0" fmla="*/ 427067 w 3843598"/>
              <a:gd name="connsiteY0" fmla="*/ 6928034 h 7023006"/>
              <a:gd name="connsiteX1" fmla="*/ 427067 w 3843598"/>
              <a:gd name="connsiteY1" fmla="*/ 94972 h 7023006"/>
              <a:gd name="connsiteX2" fmla="*/ 3843598 w 3843598"/>
              <a:gd name="connsiteY2" fmla="*/ 3511503 h 7023006"/>
              <a:gd name="connsiteX3" fmla="*/ 427067 w 3843598"/>
              <a:gd name="connsiteY3" fmla="*/ 6928034 h 7023006"/>
              <a:gd name="connsiteX0" fmla="*/ 257759 w 3674290"/>
              <a:gd name="connsiteY0" fmla="*/ 7136852 h 7231824"/>
              <a:gd name="connsiteX1" fmla="*/ 257759 w 3674290"/>
              <a:gd name="connsiteY1" fmla="*/ 303790 h 7231824"/>
              <a:gd name="connsiteX2" fmla="*/ 3674290 w 3674290"/>
              <a:gd name="connsiteY2" fmla="*/ 3720321 h 7231824"/>
              <a:gd name="connsiteX3" fmla="*/ 257759 w 3674290"/>
              <a:gd name="connsiteY3" fmla="*/ 7136852 h 7231824"/>
              <a:gd name="connsiteX0" fmla="*/ 856178 w 4272709"/>
              <a:gd name="connsiteY0" fmla="*/ 6833192 h 6928164"/>
              <a:gd name="connsiteX1" fmla="*/ 856178 w 4272709"/>
              <a:gd name="connsiteY1" fmla="*/ 130 h 6928164"/>
              <a:gd name="connsiteX2" fmla="*/ 4272709 w 4272709"/>
              <a:gd name="connsiteY2" fmla="*/ 3416661 h 6928164"/>
              <a:gd name="connsiteX3" fmla="*/ 856178 w 4272709"/>
              <a:gd name="connsiteY3" fmla="*/ 6833192 h 6928164"/>
              <a:gd name="connsiteX0" fmla="*/ 361709 w 3778240"/>
              <a:gd name="connsiteY0" fmla="*/ 7235252 h 7330224"/>
              <a:gd name="connsiteX1" fmla="*/ 361709 w 3778240"/>
              <a:gd name="connsiteY1" fmla="*/ 402190 h 7330224"/>
              <a:gd name="connsiteX2" fmla="*/ 3778240 w 3778240"/>
              <a:gd name="connsiteY2" fmla="*/ 3818721 h 7330224"/>
              <a:gd name="connsiteX3" fmla="*/ 361709 w 3778240"/>
              <a:gd name="connsiteY3" fmla="*/ 7235252 h 7330224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833062"/>
              <a:gd name="connsiteX1" fmla="*/ 257854 w 3674385"/>
              <a:gd name="connsiteY1" fmla="*/ 0 h 6833062"/>
              <a:gd name="connsiteX2" fmla="*/ 3674385 w 3674385"/>
              <a:gd name="connsiteY2" fmla="*/ 3416531 h 6833062"/>
              <a:gd name="connsiteX3" fmla="*/ 257854 w 367438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9167 w 3425698"/>
              <a:gd name="connsiteY0" fmla="*/ 6833062 h 6833062"/>
              <a:gd name="connsiteX1" fmla="*/ 9167 w 3425698"/>
              <a:gd name="connsiteY1" fmla="*/ 0 h 6833062"/>
              <a:gd name="connsiteX2" fmla="*/ 3425698 w 3425698"/>
              <a:gd name="connsiteY2" fmla="*/ 3416531 h 6833062"/>
              <a:gd name="connsiteX3" fmla="*/ 9167 w 3425698"/>
              <a:gd name="connsiteY3" fmla="*/ 6833062 h 6833062"/>
              <a:gd name="connsiteX0" fmla="*/ 4386 w 3420917"/>
              <a:gd name="connsiteY0" fmla="*/ 6833062 h 6833062"/>
              <a:gd name="connsiteX1" fmla="*/ 4386 w 3420917"/>
              <a:gd name="connsiteY1" fmla="*/ 0 h 6833062"/>
              <a:gd name="connsiteX2" fmla="*/ 3420917 w 3420917"/>
              <a:gd name="connsiteY2" fmla="*/ 3416531 h 6833062"/>
              <a:gd name="connsiteX3" fmla="*/ 4386 w 3420917"/>
              <a:gd name="connsiteY3" fmla="*/ 6833062 h 6833062"/>
              <a:gd name="connsiteX0" fmla="*/ 4386 w 3420985"/>
              <a:gd name="connsiteY0" fmla="*/ 6833062 h 6833062"/>
              <a:gd name="connsiteX1" fmla="*/ 4386 w 3420985"/>
              <a:gd name="connsiteY1" fmla="*/ 0 h 6833062"/>
              <a:gd name="connsiteX2" fmla="*/ 3420917 w 3420985"/>
              <a:gd name="connsiteY2" fmla="*/ 3416531 h 6833062"/>
              <a:gd name="connsiteX3" fmla="*/ 4386 w 3420985"/>
              <a:gd name="connsiteY3" fmla="*/ 6833062 h 683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0985" h="6833062">
                <a:moveTo>
                  <a:pt x="4386" y="6833062"/>
                </a:moveTo>
                <a:cubicBezTo>
                  <a:pt x="-5638" y="2756647"/>
                  <a:pt x="4702" y="1690776"/>
                  <a:pt x="4386" y="0"/>
                </a:cubicBezTo>
                <a:cubicBezTo>
                  <a:pt x="2179819" y="9346"/>
                  <a:pt x="3431675" y="1927666"/>
                  <a:pt x="3420917" y="3416531"/>
                </a:cubicBezTo>
                <a:cubicBezTo>
                  <a:pt x="3410159" y="4905396"/>
                  <a:pt x="2370335" y="6800056"/>
                  <a:pt x="4386" y="6833062"/>
                </a:cubicBezTo>
                <a:close/>
              </a:path>
            </a:pathLst>
          </a:custGeom>
          <a:gradFill>
            <a:gsLst>
              <a:gs pos="40000">
                <a:srgbClr val="FF735F">
                  <a:alpha val="20000"/>
                </a:srgbClr>
              </a:gs>
              <a:gs pos="80000">
                <a:srgbClr val="FF735F">
                  <a:alpha val="4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2A89CF-36F3-AD48-0848-06495FBB46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07151" y="2463800"/>
            <a:ext cx="7584812" cy="36829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F05B394-29DE-4741-92A9-79BF6F62F595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Image, un contenu / orange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709B117-1399-764B-2B53-7E757DD9A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8823" y="1023163"/>
            <a:ext cx="7173139" cy="892652"/>
          </a:xfrm>
        </p:spPr>
        <p:txBody>
          <a:bodyPr anchor="ctr"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8F8812AE-F14C-9241-5B73-8A0E4B30EC2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81000"/>
            <a:ext cx="3759200" cy="5727700"/>
          </a:xfrm>
          <a:solidFill>
            <a:schemeClr val="bg2"/>
          </a:solidFill>
        </p:spPr>
        <p:txBody>
          <a:bodyPr tIns="252000">
            <a:normAutofit/>
          </a:bodyPr>
          <a:lstStyle>
            <a:lvl1pPr algn="ctr">
              <a:defRPr sz="1200" b="1" i="1"/>
            </a:lvl1pPr>
          </a:lstStyle>
          <a:p>
            <a:r>
              <a:rPr lang="fr-FR" dirty="0"/>
              <a:t>Insérez ou glissez une image ici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3E3609-8E76-31B7-25B7-2C12F91F940C}"/>
              </a:ext>
            </a:extLst>
          </p:cNvPr>
          <p:cNvGrpSpPr/>
          <p:nvPr userDrawn="1"/>
        </p:nvGrpSpPr>
        <p:grpSpPr>
          <a:xfrm>
            <a:off x="12279766" y="2465277"/>
            <a:ext cx="1563825" cy="4392723"/>
            <a:chOff x="-1668463" y="996950"/>
            <a:chExt cx="1563825" cy="4392723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50A783B-15CD-7F98-0EDC-1E0B5A91E3BE}"/>
                </a:ext>
              </a:extLst>
            </p:cNvPr>
            <p:cNvGrpSpPr/>
            <p:nvPr userDrawn="1"/>
          </p:nvGrpSpPr>
          <p:grpSpPr>
            <a:xfrm>
              <a:off x="-1668463" y="996950"/>
              <a:ext cx="1563825" cy="4392723"/>
              <a:chOff x="-1668463" y="996950"/>
              <a:chExt cx="1563825" cy="4392723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FCEAA7D6-60EA-389E-8A9A-E6781D199720}"/>
                  </a:ext>
                </a:extLst>
              </p:cNvPr>
              <p:cNvGrpSpPr/>
              <p:nvPr userDrawn="1"/>
            </p:nvGrpSpPr>
            <p:grpSpPr>
              <a:xfrm>
                <a:off x="-1668463" y="996950"/>
                <a:ext cx="1563825" cy="4392723"/>
                <a:chOff x="-1878012" y="2562423"/>
                <a:chExt cx="1563825" cy="4392723"/>
              </a:xfrm>
              <a:solidFill>
                <a:schemeClr val="bg2">
                  <a:lumMod val="20000"/>
                  <a:lumOff val="80000"/>
                </a:schemeClr>
              </a:solidFill>
            </p:grpSpPr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1750EF28-14A0-1641-FEA2-CC407AA4C111}"/>
                    </a:ext>
                  </a:extLst>
                </p:cNvPr>
                <p:cNvSpPr txBox="1"/>
                <p:nvPr userDrawn="1"/>
              </p:nvSpPr>
              <p:spPr>
                <a:xfrm>
                  <a:off x="-1754187" y="2562423"/>
                  <a:ext cx="1440000" cy="4392723"/>
                </a:xfrm>
                <a:prstGeom prst="rect">
                  <a:avLst/>
                </a:prstGeom>
                <a:grpFill/>
              </p:spPr>
              <p:txBody>
                <a:bodyPr wrap="square" lIns="72000" tIns="72000" rIns="72000" bIns="72000" rtlCol="0">
                  <a:spAutoFit/>
                </a:bodyPr>
                <a:lstStyle/>
                <a:p>
                  <a:r>
                    <a:rPr lang="fr-FR" sz="1200" b="1" dirty="0">
                      <a:solidFill>
                        <a:schemeClr val="bg1">
                          <a:lumMod val="50000"/>
                        </a:schemeClr>
                      </a:solidFill>
                    </a:rPr>
                    <a:t>Astuce</a:t>
                  </a: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Cette zone de texte permet plusieurs niveaux de texte préformatés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Pour passer de l’un à l’autre utilisez les icônes d’augmentation ou de réduction de niveaux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6" name="Triangle isocèle 15">
                  <a:extLst>
                    <a:ext uri="{FF2B5EF4-FFF2-40B4-BE49-F238E27FC236}">
                      <a16:creationId xmlns:a16="http://schemas.microsoft.com/office/drawing/2014/main" id="{76329ACD-900C-1AD1-1D7C-2EEA0B75A7F4}"/>
                    </a:ext>
                  </a:extLst>
                </p:cNvPr>
                <p:cNvSpPr/>
                <p:nvPr userDrawn="1"/>
              </p:nvSpPr>
              <p:spPr>
                <a:xfrm rot="16200000">
                  <a:off x="-1997868" y="2794271"/>
                  <a:ext cx="368300" cy="128588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 dirty="0"/>
                </a:p>
              </p:txBody>
            </p:sp>
          </p:grpSp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0F577F15-6E94-2365-FFF7-9C5E3DEDEEF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-1160463" y="4766983"/>
                <a:ext cx="542925" cy="295275"/>
              </a:xfrm>
              <a:prstGeom prst="rect">
                <a:avLst/>
              </a:prstGeom>
            </p:spPr>
          </p:pic>
        </p:grpSp>
        <p:sp>
          <p:nvSpPr>
            <p:cNvPr id="11" name="Espace réservé du contenu 2">
              <a:extLst>
                <a:ext uri="{FF2B5EF4-FFF2-40B4-BE49-F238E27FC236}">
                  <a16:creationId xmlns:a16="http://schemas.microsoft.com/office/drawing/2014/main" id="{AE09C750-E9C7-581F-EF06-FFE7955BB8C5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1524145" y="2253672"/>
              <a:ext cx="1397145" cy="139469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8900" indent="-889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79388" indent="-904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700" indent="-87313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0"/>
                </a:spcAft>
              </a:pPr>
              <a:r>
                <a:rPr lang="fr-FR" dirty="0">
                  <a:solidFill>
                    <a:schemeClr val="accent2"/>
                  </a:solidFill>
                </a:rPr>
                <a:t>niveau 1</a:t>
              </a:r>
            </a:p>
            <a:p>
              <a:pPr lvl="1">
                <a:spcBef>
                  <a:spcPts val="1200"/>
                </a:spcBef>
              </a:pPr>
              <a:r>
                <a:rPr lang="fr-FR" dirty="0">
                  <a:solidFill>
                    <a:schemeClr val="accent1"/>
                  </a:solidFill>
                </a:rPr>
                <a:t>Niveau 2</a:t>
              </a:r>
            </a:p>
            <a:p>
              <a:pPr lvl="2"/>
              <a:r>
                <a:rPr lang="fr-FR" dirty="0"/>
                <a:t>Niveau 3</a:t>
              </a:r>
            </a:p>
            <a:p>
              <a:pPr marL="88900" lvl="3" indent="-88900">
                <a:buClr>
                  <a:schemeClr val="accent2"/>
                </a:buClr>
                <a:buFont typeface="Wingdings 2" panose="05020102010507070707" pitchFamily="18" charset="2"/>
                <a:buChar char="»"/>
              </a:pPr>
              <a:r>
                <a:rPr lang="fr-FR" dirty="0"/>
                <a:t>Niveau 4</a:t>
              </a:r>
            </a:p>
            <a:p>
              <a:pPr marL="179388" lvl="4" indent="-90488">
                <a:buClr>
                  <a:schemeClr val="accent2"/>
                </a:buClr>
                <a:buFont typeface="Symbol" panose="05050102010706020507" pitchFamily="18" charset="2"/>
                <a:buChar char="·"/>
              </a:pPr>
              <a:r>
                <a:rPr lang="fr-FR" dirty="0"/>
                <a:t>Niveau 5 </a:t>
              </a:r>
            </a:p>
          </p:txBody>
        </p:sp>
      </p:grpSp>
      <p:sp>
        <p:nvSpPr>
          <p:cNvPr id="17" name="Espace réservé de la date 16">
            <a:extLst>
              <a:ext uri="{FF2B5EF4-FFF2-40B4-BE49-F238E27FC236}">
                <a16:creationId xmlns:a16="http://schemas.microsoft.com/office/drawing/2014/main" id="{0537FFA6-6DAE-4124-F9EF-AB94AAAEC2E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18" name="Espace réservé du pied de page 17">
            <a:extLst>
              <a:ext uri="{FF2B5EF4-FFF2-40B4-BE49-F238E27FC236}">
                <a16:creationId xmlns:a16="http://schemas.microsoft.com/office/drawing/2014/main" id="{E95FCA02-6689-EE08-9D5B-8F92C5B1280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9" name="Espace réservé du numéro de diapositive 18">
            <a:extLst>
              <a:ext uri="{FF2B5EF4-FFF2-40B4-BE49-F238E27FC236}">
                <a16:creationId xmlns:a16="http://schemas.microsoft.com/office/drawing/2014/main" id="{EEF82E77-C672-CB2A-F918-754E2836A21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BB813A6-D16D-4002-9614-7244213EB088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529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30241C-51D2-2FFA-F53D-66D568CE4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851D832-664D-C6D0-E236-B729038DB91E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Titre seul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8593F00-DC01-134D-F1AA-36F52C8A9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7BCC843-51FC-A0FD-0230-A491E816E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1C6382B-D6FB-A3C8-04B6-8F359C410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72F7F75A-C9C5-421B-B865-69B99056491D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83874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8C905DC9-B6F2-AF41-D8E3-B345099E2A44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Vide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76119283-EC88-4E97-E536-B0D3CD0BF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138E4DB9-5E66-11B0-ADC1-898A9C9F9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5F693625-684F-DD41-DD5A-4FC3AE873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87F94B16-A2F7-4325-93C8-8C64431E0644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8702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4BAF59E-17A3-41AC-24BF-429F30ED8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789" y="121920"/>
            <a:ext cx="11592174" cy="8926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 dirty="0"/>
              <a:t>Modifiez le </a:t>
            </a:r>
            <a:br>
              <a:rPr lang="fr-FR" dirty="0"/>
            </a:br>
            <a:r>
              <a:rPr lang="fr-FR" dirty="0"/>
              <a:t>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F7A96AB-5B27-E176-1466-AF4DEA1644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0037" y="1156653"/>
            <a:ext cx="11591926" cy="5057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C2C77E-9AC3-43F0-6CCE-D6C322F73C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63546" y="6436519"/>
            <a:ext cx="2743200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1" cap="all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9D3041-26AC-BE20-310D-04E52721B1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71307" y="6436519"/>
            <a:ext cx="7009359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 b="1" cap="all" baseline="0">
                <a:solidFill>
                  <a:schemeClr val="tx2"/>
                </a:solidFill>
              </a:defRPr>
            </a:lvl1pPr>
          </a:lstStyle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376189-E8CE-016C-5DE6-0CEFA62607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7123" y="6436519"/>
            <a:ext cx="624840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cap="all" baseline="0">
                <a:solidFill>
                  <a:schemeClr val="tx2"/>
                </a:solidFill>
              </a:defRPr>
            </a:lvl1pPr>
          </a:lstStyle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1DB57BB-4944-E60F-E0B1-BFF5945D61A8}"/>
              </a:ext>
            </a:extLst>
          </p:cNvPr>
          <p:cNvSpPr txBox="1"/>
          <p:nvPr userDrawn="1"/>
        </p:nvSpPr>
        <p:spPr>
          <a:xfrm>
            <a:off x="-114300" y="-276999"/>
            <a:ext cx="256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AD1DC1E-4E57-1383-EE3F-753FE87395C5}"/>
              </a:ext>
            </a:extLst>
          </p:cNvPr>
          <p:cNvSpPr txBox="1"/>
          <p:nvPr userDrawn="1"/>
        </p:nvSpPr>
        <p:spPr>
          <a:xfrm>
            <a:off x="0" y="6858000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 Pour renseigner le pied de page : Onglet « Insertion » / « En-tête/Pied » - Renseigner les champ souhaités puis « Appliquer partout »</a:t>
            </a:r>
          </a:p>
        </p:txBody>
      </p:sp>
      <p:pic>
        <p:nvPicPr>
          <p:cNvPr id="11" name="Graphique 10">
            <a:extLst>
              <a:ext uri="{FF2B5EF4-FFF2-40B4-BE49-F238E27FC236}">
                <a16:creationId xmlns:a16="http://schemas.microsoft.com/office/drawing/2014/main" id="{B7E3FFC8-C2E9-48AD-8A40-DC39C76FCA83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/>
        </p:blipFill>
        <p:spPr>
          <a:xfrm>
            <a:off x="246879" y="6288893"/>
            <a:ext cx="837247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118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7" r:id="rId3"/>
    <p:sldLayoutId id="2147483668" r:id="rId4"/>
    <p:sldLayoutId id="2147483669" r:id="rId5"/>
    <p:sldLayoutId id="2147483672" r:id="rId6"/>
    <p:sldLayoutId id="2147483650" r:id="rId7"/>
    <p:sldLayoutId id="2147483652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70" r:id="rId15"/>
    <p:sldLayoutId id="2147483671" r:id="rId16"/>
    <p:sldLayoutId id="2147483654" r:id="rId17"/>
    <p:sldLayoutId id="2147483655" r:id="rId1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Arial" panose="020B0604020202020204" pitchFamily="34" charset="0"/>
        <a:buNone/>
        <a:defRPr sz="1400" b="1" kern="1200" cap="all" baseline="0">
          <a:solidFill>
            <a:schemeClr val="accent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2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8900" indent="-88900" algn="l" defTabSz="914400" rtl="0" eaLnBrk="1" latinLnBrk="0" hangingPunct="1">
        <a:lnSpc>
          <a:spcPct val="90000"/>
        </a:lnSpc>
        <a:spcBef>
          <a:spcPts val="600"/>
        </a:spcBef>
        <a:buClr>
          <a:schemeClr val="accent2"/>
        </a:buClr>
        <a:buFont typeface="Wingdings 2" panose="05020102010507070707" pitchFamily="18" charset="2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  <a:sym typeface="Wingdings 2" panose="05020102010507070707" pitchFamily="18" charset="2"/>
        </a:defRPr>
      </a:lvl4pPr>
      <a:lvl5pPr marL="179388" indent="-90488" algn="l" defTabSz="914400" rtl="0" eaLnBrk="1" latinLnBrk="0" hangingPunct="1">
        <a:lnSpc>
          <a:spcPct val="90000"/>
        </a:lnSpc>
        <a:spcBef>
          <a:spcPts val="600"/>
        </a:spcBef>
        <a:buClr>
          <a:schemeClr val="accent2"/>
        </a:buClr>
        <a:buSzPct val="100000"/>
        <a:buFont typeface="Symbol" panose="05050102010706020507" pitchFamily="18" charset="2"/>
        <a:buChar char="·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66700" indent="-87313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9" userDrawn="1">
          <p15:clr>
            <a:srgbClr val="F26B43"/>
          </p15:clr>
        </p15:guide>
        <p15:guide id="2" pos="7491" userDrawn="1">
          <p15:clr>
            <a:srgbClr val="F26B43"/>
          </p15:clr>
        </p15:guide>
        <p15:guide id="3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0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sn.fr/l-asn-controle/corrosion-sous-contrainte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3FF81A8-037E-9094-6CA7-3B15AF0A1D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224" y="4383314"/>
            <a:ext cx="11841982" cy="1230086"/>
          </a:xfrm>
        </p:spPr>
        <p:txBody>
          <a:bodyPr>
            <a:normAutofit/>
          </a:bodyPr>
          <a:lstStyle/>
          <a:p>
            <a:r>
              <a:rPr lang="fr-FR" b="0" dirty="0"/>
              <a:t>CLI de Cattenom</a:t>
            </a:r>
            <a:br>
              <a:rPr lang="fr-FR" dirty="0"/>
            </a:br>
            <a:r>
              <a:rPr lang="fr-F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Point sur la corrosion sous contrainte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1748C74D-EBFB-6B4D-379B-A1C594CB23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Novembre 2026</a:t>
            </a:r>
          </a:p>
        </p:txBody>
      </p:sp>
    </p:spTree>
    <p:extLst>
      <p:ext uri="{BB962C8B-B14F-4D97-AF65-F5344CB8AC3E}">
        <p14:creationId xmlns:p14="http://schemas.microsoft.com/office/powerpoint/2010/main" val="150053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733653-2DBA-4D39-A10A-763DB98EA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Qu’est-ce que la corrosion sous contrainte (CSC) ?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8535D56-DBCF-41C4-8B99-B069B7AB9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8633" y="4020153"/>
            <a:ext cx="6380967" cy="2416366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fr-FR" sz="1400" b="0" dirty="0"/>
              <a:t>La CSC est un phénomène complexe, résultant de la combinaison de trois facteurs : les contraintes mécaniques sur le métal, la susceptibilité du matériau, l’influence de l’environnement (température, composition chimique du fluide…).	</a:t>
            </a:r>
          </a:p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fr-FR" sz="1400" b="0" dirty="0"/>
              <a:t>Difficultés à comprendre les causes profondes. </a:t>
            </a:r>
          </a:p>
          <a:p>
            <a:pPr marL="285750" lvl="1" indent="-285750">
              <a:buFont typeface="Wingdings" panose="05000000000000000000" pitchFamily="2" charset="2"/>
              <a:buChar char="Ø"/>
            </a:pPr>
            <a:r>
              <a:rPr lang="fr-FR" sz="1400" b="0" dirty="0"/>
              <a:t>Facteurs de susceptibilité actuellement identifiés : </a:t>
            </a:r>
          </a:p>
          <a:p>
            <a:pPr marL="452438" lvl="1" indent="-285750">
              <a:buFont typeface="Arial" panose="020B0604020202020204" pitchFamily="34" charset="0"/>
              <a:buChar char="•"/>
            </a:pPr>
            <a:r>
              <a:rPr lang="fr-FR" sz="1400" b="0" dirty="0"/>
              <a:t>La stratification thermique : un phénomène thermique induisant des contraintes supplémentaires.</a:t>
            </a:r>
          </a:p>
          <a:p>
            <a:pPr marL="452438" lvl="1" indent="-285750">
              <a:buFont typeface="Arial" panose="020B0604020202020204" pitchFamily="34" charset="0"/>
              <a:buChar char="•"/>
            </a:pPr>
            <a:r>
              <a:rPr lang="fr-FR" sz="1400" b="0" dirty="0"/>
              <a:t>La présence de fissures plus importantes dans les soudures réparées que dans des soudures similaires non réparées.</a:t>
            </a:r>
          </a:p>
          <a:p>
            <a:pPr lvl="1"/>
            <a:endParaRPr lang="fr-FR" sz="1400" b="0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1B8714-BEDE-41EE-AB48-912C8621F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2</a:t>
            </a:fld>
            <a:endParaRPr lang="fr-FR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1E36A32D-B890-459F-95BD-F4A38365032E}"/>
              </a:ext>
            </a:extLst>
          </p:cNvPr>
          <p:cNvGrpSpPr/>
          <p:nvPr/>
        </p:nvGrpSpPr>
        <p:grpSpPr>
          <a:xfrm>
            <a:off x="380855" y="1042348"/>
            <a:ext cx="2782852" cy="3265163"/>
            <a:chOff x="7570094" y="1812719"/>
            <a:chExt cx="4438801" cy="5107283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6E192D6A-C0A2-4B8F-A454-C2F96F553D5C}"/>
                </a:ext>
              </a:extLst>
            </p:cNvPr>
            <p:cNvGrpSpPr/>
            <p:nvPr/>
          </p:nvGrpSpPr>
          <p:grpSpPr>
            <a:xfrm>
              <a:off x="8736048" y="3762375"/>
              <a:ext cx="1258341" cy="1285875"/>
              <a:chOff x="8736048" y="3762375"/>
              <a:chExt cx="1258341" cy="1285875"/>
            </a:xfrm>
          </p:grpSpPr>
          <p:sp>
            <p:nvSpPr>
              <p:cNvPr id="15" name="Forme libre 12">
                <a:extLst>
                  <a:ext uri="{FF2B5EF4-FFF2-40B4-BE49-F238E27FC236}">
                    <a16:creationId xmlns:a16="http://schemas.microsoft.com/office/drawing/2014/main" id="{18FCD0AD-92AB-49EC-8352-E7D6EE10529D}"/>
                  </a:ext>
                </a:extLst>
              </p:cNvPr>
              <p:cNvSpPr/>
              <p:nvPr/>
            </p:nvSpPr>
            <p:spPr>
              <a:xfrm>
                <a:off x="8736048" y="3762375"/>
                <a:ext cx="1258341" cy="1285875"/>
              </a:xfrm>
              <a:custGeom>
                <a:avLst/>
                <a:gdLst>
                  <a:gd name="connsiteX0" fmla="*/ 261937 w 1171575"/>
                  <a:gd name="connsiteY0" fmla="*/ 0 h 1233487"/>
                  <a:gd name="connsiteX1" fmla="*/ 152400 w 1171575"/>
                  <a:gd name="connsiteY1" fmla="*/ 147637 h 1233487"/>
                  <a:gd name="connsiteX2" fmla="*/ 66675 w 1171575"/>
                  <a:gd name="connsiteY2" fmla="*/ 342900 h 1233487"/>
                  <a:gd name="connsiteX3" fmla="*/ 9525 w 1171575"/>
                  <a:gd name="connsiteY3" fmla="*/ 519112 h 1233487"/>
                  <a:gd name="connsiteX4" fmla="*/ 0 w 1171575"/>
                  <a:gd name="connsiteY4" fmla="*/ 766762 h 1233487"/>
                  <a:gd name="connsiteX5" fmla="*/ 38100 w 1171575"/>
                  <a:gd name="connsiteY5" fmla="*/ 952500 h 1233487"/>
                  <a:gd name="connsiteX6" fmla="*/ 114300 w 1171575"/>
                  <a:gd name="connsiteY6" fmla="*/ 1123950 h 1233487"/>
                  <a:gd name="connsiteX7" fmla="*/ 185737 w 1171575"/>
                  <a:gd name="connsiteY7" fmla="*/ 1233487 h 1233487"/>
                  <a:gd name="connsiteX8" fmla="*/ 366712 w 1171575"/>
                  <a:gd name="connsiteY8" fmla="*/ 1214437 h 1233487"/>
                  <a:gd name="connsiteX9" fmla="*/ 619125 w 1171575"/>
                  <a:gd name="connsiteY9" fmla="*/ 1119187 h 1233487"/>
                  <a:gd name="connsiteX10" fmla="*/ 804862 w 1171575"/>
                  <a:gd name="connsiteY10" fmla="*/ 995362 h 1233487"/>
                  <a:gd name="connsiteX11" fmla="*/ 966787 w 1171575"/>
                  <a:gd name="connsiteY11" fmla="*/ 819150 h 1233487"/>
                  <a:gd name="connsiteX12" fmla="*/ 1100137 w 1171575"/>
                  <a:gd name="connsiteY12" fmla="*/ 585787 h 1233487"/>
                  <a:gd name="connsiteX13" fmla="*/ 1171575 w 1171575"/>
                  <a:gd name="connsiteY13" fmla="*/ 414337 h 1233487"/>
                  <a:gd name="connsiteX14" fmla="*/ 976312 w 1171575"/>
                  <a:gd name="connsiteY14" fmla="*/ 209550 h 1233487"/>
                  <a:gd name="connsiteX15" fmla="*/ 762000 w 1171575"/>
                  <a:gd name="connsiteY15" fmla="*/ 66675 h 1233487"/>
                  <a:gd name="connsiteX16" fmla="*/ 561975 w 1171575"/>
                  <a:gd name="connsiteY16" fmla="*/ 4762 h 1233487"/>
                  <a:gd name="connsiteX17" fmla="*/ 261937 w 1171575"/>
                  <a:gd name="connsiteY17" fmla="*/ 0 h 1233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71575" h="1233487">
                    <a:moveTo>
                      <a:pt x="261937" y="0"/>
                    </a:moveTo>
                    <a:lnTo>
                      <a:pt x="152400" y="147637"/>
                    </a:lnTo>
                    <a:lnTo>
                      <a:pt x="66675" y="342900"/>
                    </a:lnTo>
                    <a:lnTo>
                      <a:pt x="9525" y="519112"/>
                    </a:lnTo>
                    <a:lnTo>
                      <a:pt x="0" y="766762"/>
                    </a:lnTo>
                    <a:lnTo>
                      <a:pt x="38100" y="952500"/>
                    </a:lnTo>
                    <a:lnTo>
                      <a:pt x="114300" y="1123950"/>
                    </a:lnTo>
                    <a:lnTo>
                      <a:pt x="185737" y="1233487"/>
                    </a:lnTo>
                    <a:lnTo>
                      <a:pt x="366712" y="1214437"/>
                    </a:lnTo>
                    <a:lnTo>
                      <a:pt x="619125" y="1119187"/>
                    </a:lnTo>
                    <a:lnTo>
                      <a:pt x="804862" y="995362"/>
                    </a:lnTo>
                    <a:lnTo>
                      <a:pt x="966787" y="819150"/>
                    </a:lnTo>
                    <a:lnTo>
                      <a:pt x="1100137" y="585787"/>
                    </a:lnTo>
                    <a:lnTo>
                      <a:pt x="1171575" y="414337"/>
                    </a:lnTo>
                    <a:lnTo>
                      <a:pt x="976312" y="209550"/>
                    </a:lnTo>
                    <a:lnTo>
                      <a:pt x="762000" y="66675"/>
                    </a:lnTo>
                    <a:lnTo>
                      <a:pt x="561975" y="4762"/>
                    </a:lnTo>
                    <a:lnTo>
                      <a:pt x="261937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200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D91FD66-33FE-40EE-8C3B-A291E28D23AD}"/>
                  </a:ext>
                </a:extLst>
              </p:cNvPr>
              <p:cNvSpPr txBox="1"/>
              <p:nvPr/>
            </p:nvSpPr>
            <p:spPr>
              <a:xfrm>
                <a:off x="8822398" y="4143701"/>
                <a:ext cx="1056139" cy="5274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b="1" dirty="0">
                    <a:solidFill>
                      <a:schemeClr val="bg1"/>
                    </a:solidFill>
                  </a:rPr>
                  <a:t>CSC</a:t>
                </a:r>
              </a:p>
            </p:txBody>
          </p:sp>
        </p:grp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9129E3C3-2E28-4809-B08D-9A7D42344239}"/>
                </a:ext>
              </a:extLst>
            </p:cNvPr>
            <p:cNvSpPr/>
            <p:nvPr/>
          </p:nvSpPr>
          <p:spPr>
            <a:xfrm rot="4678750">
              <a:off x="7173745" y="2209068"/>
              <a:ext cx="3257550" cy="2464851"/>
            </a:xfrm>
            <a:prstGeom prst="ellipse">
              <a:avLst/>
            </a:prstGeom>
            <a:noFill/>
            <a:ln w="571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713734C-0BC0-4438-9234-06DC15FCAA9C}"/>
                </a:ext>
              </a:extLst>
            </p:cNvPr>
            <p:cNvSpPr/>
            <p:nvPr/>
          </p:nvSpPr>
          <p:spPr>
            <a:xfrm rot="10097984">
              <a:off x="8718366" y="3095240"/>
              <a:ext cx="3257550" cy="2464851"/>
            </a:xfrm>
            <a:prstGeom prst="ellipse">
              <a:avLst/>
            </a:prstGeom>
            <a:noFill/>
            <a:ln w="57150">
              <a:solidFill>
                <a:srgbClr val="FDC5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FF381D3-EA53-4A68-9CC6-1A610B4F6569}"/>
                </a:ext>
              </a:extLst>
            </p:cNvPr>
            <p:cNvSpPr/>
            <p:nvPr/>
          </p:nvSpPr>
          <p:spPr>
            <a:xfrm rot="7103190">
              <a:off x="7193624" y="4058801"/>
              <a:ext cx="3257550" cy="2464851"/>
            </a:xfrm>
            <a:prstGeom prst="ellipse">
              <a:avLst/>
            </a:prstGeom>
            <a:noFill/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AA3758D9-D348-402C-AB53-912F016EFB5D}"/>
                </a:ext>
              </a:extLst>
            </p:cNvPr>
            <p:cNvSpPr txBox="1"/>
            <p:nvPr/>
          </p:nvSpPr>
          <p:spPr>
            <a:xfrm>
              <a:off x="7741920" y="2495691"/>
              <a:ext cx="1836420" cy="10219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>
                  <a:cs typeface="Arial" panose="020B0604020202020204" pitchFamily="34" charset="0"/>
                </a:rPr>
                <a:t>Milieu physique et chimique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B3C8651-0314-418E-A753-46EB20CF8682}"/>
                </a:ext>
              </a:extLst>
            </p:cNvPr>
            <p:cNvSpPr txBox="1"/>
            <p:nvPr/>
          </p:nvSpPr>
          <p:spPr>
            <a:xfrm>
              <a:off x="10041591" y="4127610"/>
              <a:ext cx="1967304" cy="425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>
                  <a:cs typeface="Arial" panose="020B0604020202020204" pitchFamily="34" charset="0"/>
                </a:rPr>
                <a:t>Matériau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4A9A19CD-6B4B-48F8-B6A5-57D417BDD2A8}"/>
                </a:ext>
              </a:extLst>
            </p:cNvPr>
            <p:cNvSpPr txBox="1"/>
            <p:nvPr/>
          </p:nvSpPr>
          <p:spPr>
            <a:xfrm>
              <a:off x="7735049" y="5592765"/>
              <a:ext cx="1836420" cy="815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>
                  <a:cs typeface="Arial" panose="020B0604020202020204" pitchFamily="34" charset="0"/>
                </a:rPr>
                <a:t>Contraintes mécaniques</a:t>
              </a:r>
            </a:p>
          </p:txBody>
        </p:sp>
      </p:grpSp>
      <p:pic>
        <p:nvPicPr>
          <p:cNvPr id="17" name="Image 16">
            <a:extLst>
              <a:ext uri="{FF2B5EF4-FFF2-40B4-BE49-F238E27FC236}">
                <a16:creationId xmlns:a16="http://schemas.microsoft.com/office/drawing/2014/main" id="{EBC940C4-2697-4136-B83C-307953C76AC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" r="21137" b="-86"/>
          <a:stretch/>
        </p:blipFill>
        <p:spPr>
          <a:xfrm>
            <a:off x="7008971" y="1235929"/>
            <a:ext cx="2422205" cy="272212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A185281-A643-4312-865B-FA1DC9A2058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3175" y="1203565"/>
            <a:ext cx="997970" cy="2722125"/>
          </a:xfrm>
          <a:prstGeom prst="rect">
            <a:avLst/>
          </a:prstGeom>
        </p:spPr>
      </p:pic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A8B02E6F-D310-4917-8158-3F853ACA027D}"/>
              </a:ext>
            </a:extLst>
          </p:cNvPr>
          <p:cNvCxnSpPr>
            <a:cxnSpLocks/>
          </p:cNvCxnSpPr>
          <p:nvPr/>
        </p:nvCxnSpPr>
        <p:spPr>
          <a:xfrm>
            <a:off x="8532798" y="1717491"/>
            <a:ext cx="2198842" cy="571301"/>
          </a:xfrm>
          <a:prstGeom prst="straightConnector1">
            <a:avLst/>
          </a:prstGeom>
          <a:ln w="19050">
            <a:solidFill>
              <a:schemeClr val="accent4">
                <a:lumMod val="75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25" name="Image 24">
            <a:extLst>
              <a:ext uri="{FF2B5EF4-FFF2-40B4-BE49-F238E27FC236}">
                <a16:creationId xmlns:a16="http://schemas.microsoft.com/office/drawing/2014/main" id="{EC3AD49E-F8A6-43A6-A51C-3FDCA9CBD37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25448" y="4180113"/>
            <a:ext cx="3652187" cy="2158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325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D6B514-9752-4E5A-A306-75EBE951D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Principales Tuyauteries concernées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D7D0591C-7FEF-4B64-B963-10B62F47C7F6}"/>
              </a:ext>
            </a:extLst>
          </p:cNvPr>
          <p:cNvGrpSpPr/>
          <p:nvPr/>
        </p:nvGrpSpPr>
        <p:grpSpPr>
          <a:xfrm>
            <a:off x="8113496" y="927008"/>
            <a:ext cx="3702556" cy="3555287"/>
            <a:chOff x="1704975" y="233362"/>
            <a:chExt cx="8782050" cy="6391275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6AE13F38-E512-4298-B1AA-CC0F2F7877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04975" y="233362"/>
              <a:ext cx="8782050" cy="6391275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C17C5B6-4CEB-4491-A23D-1C3962CB40E9}"/>
                </a:ext>
              </a:extLst>
            </p:cNvPr>
            <p:cNvSpPr/>
            <p:nvPr/>
          </p:nvSpPr>
          <p:spPr>
            <a:xfrm>
              <a:off x="1704975" y="233362"/>
              <a:ext cx="2667000" cy="11969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8" name="Espace réservé du texte 3">
            <a:extLst>
              <a:ext uri="{FF2B5EF4-FFF2-40B4-BE49-F238E27FC236}">
                <a16:creationId xmlns:a16="http://schemas.microsoft.com/office/drawing/2014/main" id="{2208289B-FC94-42DD-9837-42D2B43B039B}"/>
              </a:ext>
            </a:extLst>
          </p:cNvPr>
          <p:cNvSpPr txBox="1">
            <a:spLocks/>
          </p:cNvSpPr>
          <p:nvPr/>
        </p:nvSpPr>
        <p:spPr>
          <a:xfrm>
            <a:off x="375948" y="1849094"/>
            <a:ext cx="6560391" cy="1486947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87000"/>
              </a:lnSpc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​"/>
              <a:defRPr sz="2000" kern="1200" cap="none" baseline="0">
                <a:solidFill>
                  <a:schemeClr val="accent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87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2pPr>
            <a:lvl3pPr marL="136525" indent="-136525" algn="l" defTabSz="914400" rtl="0" eaLnBrk="1" latinLnBrk="0" hangingPunct="1">
              <a:lnSpc>
                <a:spcPct val="87000"/>
              </a:lnSpc>
              <a:spcBef>
                <a:spcPts val="50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3pPr>
            <a:lvl4pPr marL="266700" indent="-130175" algn="l" defTabSz="914400" rtl="0" eaLnBrk="1" latinLnBrk="0" hangingPunct="1">
              <a:lnSpc>
                <a:spcPct val="87000"/>
              </a:lnSpc>
              <a:spcBef>
                <a:spcPts val="500"/>
              </a:spcBef>
              <a:buFont typeface="Calibri" panose="020F0502020204030204" pitchFamily="34" charset="0"/>
              <a:buChar char="-"/>
              <a:defRPr sz="1400" kern="1200">
                <a:solidFill>
                  <a:schemeClr val="tx1"/>
                </a:solidFill>
                <a:latin typeface="Montserrat Light" panose="00000400000000000000" pitchFamily="2" charset="0"/>
                <a:ea typeface="+mn-ea"/>
                <a:cs typeface="Arial" panose="020B0604020202020204" pitchFamily="34" charset="0"/>
              </a:defRPr>
            </a:lvl4pPr>
            <a:lvl5pPr marL="274637" indent="0" algn="l" defTabSz="914400" rtl="0" eaLnBrk="1" latinLnBrk="0" hangingPunct="1">
              <a:lnSpc>
                <a:spcPct val="87000"/>
              </a:lnSpc>
              <a:spcBef>
                <a:spcPts val="500"/>
              </a:spcBef>
              <a:buFontTx/>
              <a:buNone/>
              <a:defRPr sz="1200" i="1" kern="1200">
                <a:solidFill>
                  <a:schemeClr val="tx1"/>
                </a:solidFill>
                <a:latin typeface="Montserrat Light" panose="00000400000000000000" pitchFamily="2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 algn="just"/>
            <a:r>
              <a:rPr lang="fr-FR" sz="1400" b="1" cap="all" dirty="0">
                <a:solidFill>
                  <a:schemeClr val="accent2"/>
                </a:solidFill>
                <a:latin typeface="+mn-lt"/>
                <a:cs typeface="+mn-cs"/>
              </a:rPr>
              <a:t>Injection de sécurité (RIS) : </a:t>
            </a:r>
            <a:r>
              <a:rPr lang="fr-FR" sz="1400" dirty="0">
                <a:solidFill>
                  <a:schemeClr val="accent1"/>
                </a:solidFill>
                <a:latin typeface="+mn-lt"/>
                <a:cs typeface="+mn-cs"/>
              </a:rPr>
              <a:t>permet, en cas d’accident causant une brèche, d’injecter de l’eau borée pour assurer le refroidissement du cœur.</a:t>
            </a:r>
          </a:p>
          <a:p>
            <a:pPr lvl="2" algn="just"/>
            <a:r>
              <a:rPr lang="fr-FR" dirty="0">
                <a:solidFill>
                  <a:schemeClr val="accent1"/>
                </a:solidFill>
                <a:latin typeface="+mn-lt"/>
                <a:cs typeface="+mn-cs"/>
              </a:rPr>
              <a:t> </a:t>
            </a:r>
            <a:r>
              <a:rPr lang="fr-FR" sz="1400" b="1" cap="all" dirty="0">
                <a:solidFill>
                  <a:schemeClr val="accent2"/>
                </a:solidFill>
                <a:latin typeface="+mn-lt"/>
                <a:cs typeface="+mn-cs"/>
              </a:rPr>
              <a:t>Refroidissement du réacteur à l’arrêt (RRA) : </a:t>
            </a:r>
            <a:r>
              <a:rPr lang="fr-FR" sz="1400" dirty="0">
                <a:solidFill>
                  <a:schemeClr val="accent1"/>
                </a:solidFill>
                <a:latin typeface="+mn-lt"/>
                <a:cs typeface="+mn-cs"/>
              </a:rPr>
              <a:t>permet d’assurer le refroidissement lors des phases de mise à l’arrêt, de déchargement du combustible, et de redémarrage. </a:t>
            </a:r>
            <a:endParaRPr lang="fr-FR" dirty="0">
              <a:solidFill>
                <a:schemeClr val="accent1"/>
              </a:solidFill>
              <a:latin typeface="+mn-lt"/>
              <a:cs typeface="+mn-cs"/>
            </a:endParaRPr>
          </a:p>
        </p:txBody>
      </p:sp>
      <p:sp>
        <p:nvSpPr>
          <p:cNvPr id="19" name="Espace réservé du texte 3">
            <a:extLst>
              <a:ext uri="{FF2B5EF4-FFF2-40B4-BE49-F238E27FC236}">
                <a16:creationId xmlns:a16="http://schemas.microsoft.com/office/drawing/2014/main" id="{58AC05A8-858F-4EAE-8C8A-A00794A7DFEC}"/>
              </a:ext>
            </a:extLst>
          </p:cNvPr>
          <p:cNvSpPr txBox="1">
            <a:spLocks/>
          </p:cNvSpPr>
          <p:nvPr/>
        </p:nvSpPr>
        <p:spPr>
          <a:xfrm>
            <a:off x="299789" y="3943844"/>
            <a:ext cx="7047407" cy="453437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87000"/>
              </a:lnSpc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​"/>
              <a:defRPr sz="2000" kern="1200" cap="none" baseline="0">
                <a:solidFill>
                  <a:schemeClr val="accent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87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2pPr>
            <a:lvl3pPr marL="136525" indent="-136525" algn="l" defTabSz="914400" rtl="0" eaLnBrk="1" latinLnBrk="0" hangingPunct="1">
              <a:lnSpc>
                <a:spcPct val="87000"/>
              </a:lnSpc>
              <a:spcBef>
                <a:spcPts val="50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3pPr>
            <a:lvl4pPr marL="266700" indent="-130175" algn="l" defTabSz="914400" rtl="0" eaLnBrk="1" latinLnBrk="0" hangingPunct="1">
              <a:lnSpc>
                <a:spcPct val="87000"/>
              </a:lnSpc>
              <a:spcBef>
                <a:spcPts val="500"/>
              </a:spcBef>
              <a:buFont typeface="Calibri" panose="020F0502020204030204" pitchFamily="34" charset="0"/>
              <a:buChar char="-"/>
              <a:defRPr sz="1400" kern="1200">
                <a:solidFill>
                  <a:schemeClr val="tx1"/>
                </a:solidFill>
                <a:latin typeface="Montserrat Light" panose="00000400000000000000" pitchFamily="2" charset="0"/>
                <a:ea typeface="+mn-ea"/>
                <a:cs typeface="Arial" panose="020B0604020202020204" pitchFamily="34" charset="0"/>
              </a:defRPr>
            </a:lvl4pPr>
            <a:lvl5pPr marL="274637" indent="0" algn="l" defTabSz="914400" rtl="0" eaLnBrk="1" latinLnBrk="0" hangingPunct="1">
              <a:lnSpc>
                <a:spcPct val="87000"/>
              </a:lnSpc>
              <a:spcBef>
                <a:spcPts val="500"/>
              </a:spcBef>
              <a:buFontTx/>
              <a:buNone/>
              <a:defRPr sz="1200" i="1" kern="1200">
                <a:solidFill>
                  <a:schemeClr val="tx1"/>
                </a:solidFill>
                <a:latin typeface="Montserrat Light" panose="00000400000000000000" pitchFamily="2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defRPr/>
            </a:pPr>
            <a:r>
              <a:rPr lang="fr-FR" sz="1400" b="1" cap="all" dirty="0">
                <a:solidFill>
                  <a:schemeClr val="accent2"/>
                </a:solidFill>
                <a:latin typeface="+mn-lt"/>
                <a:cs typeface="+mn-cs"/>
              </a:rPr>
              <a:t>Impact sur la Sûreté des installations :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A009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Justification par le calcul de la capacité à refroidir le cœur dans une situation pénalisante de rupture de deux lignes RIS.</a:t>
            </a:r>
            <a:endParaRPr kumimoji="0" lang="fr-FR" b="0" i="0" u="none" strike="noStrike" kern="1200" cap="none" spc="0" normalizeH="0" baseline="0" noProof="0" dirty="0">
              <a:ln>
                <a:noFill/>
              </a:ln>
              <a:solidFill>
                <a:srgbClr val="0A009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endParaRPr lang="fr-FR" sz="2400" b="1" dirty="0">
              <a:latin typeface="+mn-lt"/>
            </a:endParaRPr>
          </a:p>
        </p:txBody>
      </p:sp>
      <p:sp>
        <p:nvSpPr>
          <p:cNvPr id="20" name="Espace réservé du texte 3">
            <a:extLst>
              <a:ext uri="{FF2B5EF4-FFF2-40B4-BE49-F238E27FC236}">
                <a16:creationId xmlns:a16="http://schemas.microsoft.com/office/drawing/2014/main" id="{1E70B82E-E006-4136-B70C-CEFBE7FC0714}"/>
              </a:ext>
            </a:extLst>
          </p:cNvPr>
          <p:cNvSpPr txBox="1">
            <a:spLocks/>
          </p:cNvSpPr>
          <p:nvPr/>
        </p:nvSpPr>
        <p:spPr>
          <a:xfrm>
            <a:off x="299789" y="4483042"/>
            <a:ext cx="7123566" cy="1051525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87000"/>
              </a:lnSpc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​"/>
              <a:defRPr sz="2000" kern="1200" cap="none" baseline="0">
                <a:solidFill>
                  <a:schemeClr val="accent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87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2pPr>
            <a:lvl3pPr marL="136525" indent="-136525" algn="l" defTabSz="914400" rtl="0" eaLnBrk="1" latinLnBrk="0" hangingPunct="1">
              <a:lnSpc>
                <a:spcPct val="87000"/>
              </a:lnSpc>
              <a:spcBef>
                <a:spcPts val="50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3pPr>
            <a:lvl4pPr marL="266700" indent="-130175" algn="l" defTabSz="914400" rtl="0" eaLnBrk="1" latinLnBrk="0" hangingPunct="1">
              <a:lnSpc>
                <a:spcPct val="87000"/>
              </a:lnSpc>
              <a:spcBef>
                <a:spcPts val="500"/>
              </a:spcBef>
              <a:buFont typeface="Calibri" panose="020F0502020204030204" pitchFamily="34" charset="0"/>
              <a:buChar char="-"/>
              <a:defRPr sz="1400" kern="1200">
                <a:solidFill>
                  <a:schemeClr val="tx1"/>
                </a:solidFill>
                <a:latin typeface="Montserrat Light" panose="00000400000000000000" pitchFamily="2" charset="0"/>
                <a:ea typeface="+mn-ea"/>
                <a:cs typeface="Arial" panose="020B0604020202020204" pitchFamily="34" charset="0"/>
              </a:defRPr>
            </a:lvl4pPr>
            <a:lvl5pPr marL="274637" indent="0" algn="l" defTabSz="914400" rtl="0" eaLnBrk="1" latinLnBrk="0" hangingPunct="1">
              <a:lnSpc>
                <a:spcPct val="87000"/>
              </a:lnSpc>
              <a:spcBef>
                <a:spcPts val="500"/>
              </a:spcBef>
              <a:buFontTx/>
              <a:buNone/>
              <a:defRPr sz="1200" i="1" kern="1200">
                <a:solidFill>
                  <a:schemeClr val="tx1"/>
                </a:solidFill>
                <a:latin typeface="Montserrat Light" panose="00000400000000000000" pitchFamily="2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algn="just">
              <a:spcAft>
                <a:spcPts val="600"/>
              </a:spcAft>
              <a:buNone/>
            </a:pPr>
            <a:endParaRPr lang="fr-FR" dirty="0">
              <a:solidFill>
                <a:schemeClr val="accent1"/>
              </a:solidFill>
              <a:latin typeface="+mn-lt"/>
              <a:cs typeface="+mn-cs"/>
            </a:endParaRPr>
          </a:p>
          <a:p>
            <a:pPr lvl="2" algn="just">
              <a:spcAft>
                <a:spcPts val="600"/>
              </a:spcAft>
            </a:pPr>
            <a:r>
              <a:rPr lang="fr-FR" sz="1400" b="1" cap="all" dirty="0">
                <a:solidFill>
                  <a:schemeClr val="accent2"/>
                </a:solidFill>
                <a:latin typeface="+mn-lt"/>
                <a:cs typeface="+mn-cs"/>
              </a:rPr>
              <a:t>Actions pour détecter précocement des fuites : </a:t>
            </a:r>
            <a:r>
              <a:rPr lang="fr-FR" sz="1400" dirty="0">
                <a:solidFill>
                  <a:schemeClr val="accent1"/>
                </a:solidFill>
                <a:latin typeface="+mn-lt"/>
                <a:cs typeface="+mn-cs"/>
              </a:rPr>
              <a:t>Mise en place de mesures d’exploitation particulières pour prévenir les situations engendrant des sollicitations des soudures et détecter rapidement d’éventuelles fuites.</a:t>
            </a:r>
            <a:endParaRPr lang="fr-FR" dirty="0">
              <a:solidFill>
                <a:schemeClr val="accent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3316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419CC4-FF3D-4EF8-AD09-48B63837A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Stratégie mise en place par EDF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5ED189-850A-44E8-B5A5-87B8EDD7C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037" y="1166701"/>
            <a:ext cx="11591926" cy="5057141"/>
          </a:xfrm>
        </p:spPr>
        <p:txBody>
          <a:bodyPr/>
          <a:lstStyle/>
          <a:p>
            <a:r>
              <a:rPr lang="fr-FR" dirty="0"/>
              <a:t>Remplacement des tuyauteries les plus sensibles  (Achevées sur le parc en 2024)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AEDDC6-0D62-400B-9F44-EC3A858A0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4</a:t>
            </a:fld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197739C-B4CC-4EC6-8DF0-73634CE42D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711" y="1804506"/>
            <a:ext cx="3896013" cy="345350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11FF64C-FC96-41CB-A050-DC26010175FD}"/>
              </a:ext>
            </a:extLst>
          </p:cNvPr>
          <p:cNvSpPr txBox="1"/>
          <p:nvPr/>
        </p:nvSpPr>
        <p:spPr>
          <a:xfrm>
            <a:off x="299789" y="5598084"/>
            <a:ext cx="63304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accent1"/>
                </a:solidFill>
              </a:rPr>
              <a:t>Remplacement des tuyauteries sensibles sur Cattenom : de 2022 à 2024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D6D340D-1360-4325-8BB6-715B71011B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5938" y="1448856"/>
            <a:ext cx="4729424" cy="442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112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FE44CF-8EB0-4B67-9DF1-2C7F4CB3B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Stratégie mise en place par EDF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46F20C-DA62-4F96-98C0-B3383427F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037" y="1145513"/>
            <a:ext cx="11717792" cy="5068282"/>
          </a:xfrm>
        </p:spPr>
        <p:txBody>
          <a:bodyPr/>
          <a:lstStyle/>
          <a:p>
            <a:r>
              <a:rPr lang="fr-FR" dirty="0"/>
              <a:t>DES contrôles </a:t>
            </a:r>
            <a:r>
              <a:rPr lang="fr-FR" b="0" cap="none" dirty="0">
                <a:solidFill>
                  <a:schemeClr val="accent1"/>
                </a:solidFill>
              </a:rPr>
              <a:t>(par une nouvelle méthode</a:t>
            </a:r>
            <a:r>
              <a:rPr lang="fr-FR" b="0" dirty="0">
                <a:solidFill>
                  <a:schemeClr val="accent1"/>
                </a:solidFill>
              </a:rPr>
              <a:t>) :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fr-FR" sz="1400" b="0" dirty="0"/>
              <a:t>Systématique pour les soudures ayant fait l’objet de réparations à la construction (achevés en 2025).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fr-FR" sz="1400" b="0" dirty="0"/>
              <a:t>Par échantillonnage des tuyauteries : les plus sensibles puis extension (en cours).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fr-FR" sz="1400" b="0" dirty="0"/>
              <a:t>Par échantillonnage sur les nouvelles tuyauteries remplacées (en cours, à noter : découverte de fissures après uniquement 2 cycles).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fr-FR" sz="1400" b="0" dirty="0"/>
              <a:t>Définition d’un programme de suivi en service « de routine » : </a:t>
            </a:r>
            <a:r>
              <a:rPr lang="fr-FR" sz="1400" dirty="0"/>
              <a:t>position de l’ASNR d’ici fin 2026 sur le programme d’EDF.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fr-FR" sz="1400" b="0" dirty="0"/>
              <a:t>Des mesures de températures sur les diverses portions de tuyauterie.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fr-FR" sz="1400" b="0" dirty="0"/>
              <a:t>Des expertises de tuyauteries déposées.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F78C7C2-F6B7-452B-8190-B5DD1BB8D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5</a:t>
            </a:fld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A13444A-84E9-45C7-A3F0-02C3BDD3DFE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0400" y="3555454"/>
            <a:ext cx="6901600" cy="263147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C925230-FA24-4849-955C-6DD99028894B}"/>
              </a:ext>
            </a:extLst>
          </p:cNvPr>
          <p:cNvSpPr txBox="1"/>
          <p:nvPr/>
        </p:nvSpPr>
        <p:spPr>
          <a:xfrm>
            <a:off x="6422494" y="6094323"/>
            <a:ext cx="50320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Procédé </a:t>
            </a:r>
            <a:r>
              <a:rPr kumimoji="0" lang="fr-FR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UTc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– (a) sonde, (b) porteur manuel, (c) robot 6 axes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EA9A4F6-3911-4E67-952B-0FC291CCB33B}"/>
              </a:ext>
            </a:extLst>
          </p:cNvPr>
          <p:cNvSpPr txBox="1"/>
          <p:nvPr/>
        </p:nvSpPr>
        <p:spPr>
          <a:xfrm>
            <a:off x="299789" y="3963251"/>
            <a:ext cx="470429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accent1"/>
                </a:solidFill>
              </a:rPr>
              <a:t>Sur Cattenom : </a:t>
            </a:r>
          </a:p>
          <a:p>
            <a:pPr marL="361950" indent="-180975">
              <a:buFontTx/>
              <a:buChar char="-"/>
            </a:pPr>
            <a:r>
              <a:rPr lang="fr-FR" sz="1400" dirty="0">
                <a:solidFill>
                  <a:schemeClr val="accent1"/>
                </a:solidFill>
              </a:rPr>
              <a:t>Multiples contrôles sur les 4 réacteurs depuis 2022.</a:t>
            </a:r>
          </a:p>
          <a:p>
            <a:pPr marL="361950" indent="-180975">
              <a:buFontTx/>
              <a:buChar char="-"/>
            </a:pPr>
            <a:r>
              <a:rPr lang="fr-FR" sz="1400" dirty="0">
                <a:solidFill>
                  <a:schemeClr val="accent1"/>
                </a:solidFill>
              </a:rPr>
              <a:t>Mesures des températures des tuyauteries (2024).</a:t>
            </a:r>
          </a:p>
          <a:p>
            <a:pPr marL="361950" indent="-180975">
              <a:buFontTx/>
              <a:buChar char="-"/>
            </a:pPr>
            <a:r>
              <a:rPr lang="fr-FR" sz="1400" dirty="0">
                <a:solidFill>
                  <a:schemeClr val="accent1"/>
                </a:solidFill>
              </a:rPr>
              <a:t>Expertises de tronçons déposées, des défauts de CSC trouvés (ex soudure CAT2 RCP058TY A3 en 2026).</a:t>
            </a:r>
          </a:p>
          <a:p>
            <a:pPr marL="361950" indent="-180975">
              <a:buFontTx/>
              <a:buChar char="-"/>
            </a:pPr>
            <a:r>
              <a:rPr lang="fr-FR" sz="1400" dirty="0">
                <a:solidFill>
                  <a:schemeClr val="accent1"/>
                </a:solidFill>
              </a:rPr>
              <a:t>Pas de défauts sur les nouvelles soudures.</a:t>
            </a:r>
          </a:p>
        </p:txBody>
      </p:sp>
    </p:spTree>
    <p:extLst>
      <p:ext uri="{BB962C8B-B14F-4D97-AF65-F5344CB8AC3E}">
        <p14:creationId xmlns:p14="http://schemas.microsoft.com/office/powerpoint/2010/main" val="553615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E83FA3-47CB-491A-8CCF-82432A432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Stratégie mise en place par EDF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1EFB58-DC2B-4A4B-B28D-27C30FA2CF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Des actions de réduction du risque d’apparition de fissuration</a:t>
            </a:r>
          </a:p>
          <a:p>
            <a:pPr marL="285750" lvl="1" indent="-285750">
              <a:buFont typeface="Wingdings" panose="05000000000000000000" pitchFamily="2" charset="2"/>
              <a:buChar char="§"/>
            </a:pPr>
            <a:r>
              <a:rPr lang="fr-FR" sz="1400" b="0" u="sng" dirty="0">
                <a:sym typeface="Wingdings" panose="05000000000000000000" pitchFamily="2" charset="2"/>
              </a:rPr>
              <a:t>MSIP (« </a:t>
            </a:r>
            <a:r>
              <a:rPr lang="fr-FR" sz="1400" b="0" u="sng" dirty="0" err="1">
                <a:sym typeface="Wingdings" panose="05000000000000000000" pitchFamily="2" charset="2"/>
              </a:rPr>
              <a:t>mechanical</a:t>
            </a:r>
            <a:r>
              <a:rPr lang="fr-FR" sz="1400" b="0" u="sng" dirty="0">
                <a:sym typeface="Wingdings" panose="05000000000000000000" pitchFamily="2" charset="2"/>
              </a:rPr>
              <a:t> stress </a:t>
            </a:r>
            <a:r>
              <a:rPr lang="fr-FR" sz="1400" b="0" u="sng" dirty="0" err="1">
                <a:sym typeface="Wingdings" panose="05000000000000000000" pitchFamily="2" charset="2"/>
              </a:rPr>
              <a:t>improvement</a:t>
            </a:r>
            <a:r>
              <a:rPr lang="fr-FR" sz="1400" b="0" u="sng" dirty="0">
                <a:sym typeface="Wingdings" panose="05000000000000000000" pitchFamily="2" charset="2"/>
              </a:rPr>
              <a:t> process ») :</a:t>
            </a:r>
            <a:r>
              <a:rPr lang="fr-FR" sz="1400" b="0" dirty="0">
                <a:sym typeface="Wingdings" panose="05000000000000000000" pitchFamily="2" charset="2"/>
              </a:rPr>
              <a:t> procédé de mise en compression par la paroi extérieure d’une tuyauterie au voisinage d’une soudure, pour créer des contraintes résiduelles rémanentes en compression en paroi interne de la soudure.</a:t>
            </a:r>
          </a:p>
          <a:p>
            <a:pPr marL="285750" lvl="1" indent="-285750">
              <a:buFont typeface="Wingdings" panose="05000000000000000000" pitchFamily="2" charset="2"/>
              <a:buChar char="§"/>
            </a:pPr>
            <a:r>
              <a:rPr lang="fr-FR" sz="1400" b="0" u="sng" dirty="0">
                <a:sym typeface="Wingdings" panose="05000000000000000000" pitchFamily="2" charset="2"/>
              </a:rPr>
              <a:t>Arasage :</a:t>
            </a:r>
            <a:r>
              <a:rPr lang="fr-FR" sz="1400" b="0" dirty="0">
                <a:sym typeface="Wingdings" panose="05000000000000000000" pitchFamily="2" charset="2"/>
              </a:rPr>
              <a:t> procédé supprimant le début de la soudure en paroi interne. </a:t>
            </a:r>
          </a:p>
          <a:p>
            <a:pPr marL="285750" lvl="1" indent="-285750">
              <a:buFont typeface="Wingdings" panose="05000000000000000000" pitchFamily="2" charset="2"/>
              <a:buChar char="§"/>
            </a:pPr>
            <a:r>
              <a:rPr lang="fr-FR" sz="1400" b="0" u="sng" dirty="0">
                <a:sym typeface="Wingdings" panose="05000000000000000000" pitchFamily="2" charset="2"/>
              </a:rPr>
              <a:t>Overlay :</a:t>
            </a:r>
            <a:r>
              <a:rPr lang="fr-FR" sz="1400" b="0" dirty="0">
                <a:sym typeface="Wingdings" panose="05000000000000000000" pitchFamily="2" charset="2"/>
              </a:rPr>
              <a:t> procédé en cours de développement (ajout d’une couche de métal sur la tuyauterie par soudage).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b="0" dirty="0">
              <a:solidFill>
                <a:schemeClr val="accent1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52D0A58-C07D-4D6A-BF5E-C3D8E99D9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6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3694882-BA5F-447A-8596-6327E02BA0B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7664" y="3109022"/>
            <a:ext cx="2728546" cy="259232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F564590-DE60-48F8-842E-610A5D13C7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976" y="3957272"/>
            <a:ext cx="2175900" cy="1927987"/>
          </a:xfrm>
          <a:prstGeom prst="rect">
            <a:avLst/>
          </a:prstGeom>
        </p:spPr>
      </p:pic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BBAF8106-AD2D-479A-BFE4-0EFFC72EBF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79292" y="2964762"/>
            <a:ext cx="4070555" cy="906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BE76D8D-DBEA-4B8D-B74F-07B3462FD30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1000"/>
                    </a14:imgEffect>
                    <a14:imgEffect>
                      <a14:brightnessContrast bright="40000" contrast="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93549" y="3196545"/>
            <a:ext cx="2820787" cy="243175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0FE126C-723E-4585-8141-3296982B8F54}"/>
              </a:ext>
            </a:extLst>
          </p:cNvPr>
          <p:cNvSpPr txBox="1"/>
          <p:nvPr/>
        </p:nvSpPr>
        <p:spPr>
          <a:xfrm>
            <a:off x="9549001" y="3396333"/>
            <a:ext cx="16545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Couche de métal ajoutée par soudage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0982A7B5-1833-4635-BC83-10A6526555C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3688" y="3978838"/>
            <a:ext cx="2143588" cy="18257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E18C43A-3EAD-4106-8A4F-3F5A4ED8B0EA}"/>
              </a:ext>
            </a:extLst>
          </p:cNvPr>
          <p:cNvSpPr txBox="1"/>
          <p:nvPr/>
        </p:nvSpPr>
        <p:spPr>
          <a:xfrm>
            <a:off x="534177" y="5906017"/>
            <a:ext cx="31832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accent1"/>
                </a:solidFill>
              </a:rPr>
              <a:t>MSIP, en cours sur Cattenom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E31BCE7-0428-48DC-8C7C-06E21955FD5C}"/>
              </a:ext>
            </a:extLst>
          </p:cNvPr>
          <p:cNvSpPr txBox="1"/>
          <p:nvPr/>
        </p:nvSpPr>
        <p:spPr>
          <a:xfrm>
            <a:off x="9073976" y="5851029"/>
            <a:ext cx="28207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accent1"/>
                </a:solidFill>
              </a:rPr>
              <a:t>Overlay (en développement)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0D99750-3946-4AF0-BB7D-492EF819C217}"/>
              </a:ext>
            </a:extLst>
          </p:cNvPr>
          <p:cNvSpPr txBox="1"/>
          <p:nvPr/>
        </p:nvSpPr>
        <p:spPr>
          <a:xfrm>
            <a:off x="3979292" y="5895638"/>
            <a:ext cx="46220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accent1"/>
                </a:solidFill>
              </a:rPr>
              <a:t>Arasage téléopéré ; en cours sur Cattenom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E1AF2A3-CB03-4969-B2EB-BE5E21939B88}"/>
              </a:ext>
            </a:extLst>
          </p:cNvPr>
          <p:cNvSpPr txBox="1"/>
          <p:nvPr/>
        </p:nvSpPr>
        <p:spPr>
          <a:xfrm>
            <a:off x="10050144" y="4332558"/>
            <a:ext cx="854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Soudure initiale</a:t>
            </a:r>
          </a:p>
        </p:txBody>
      </p:sp>
    </p:spTree>
    <p:extLst>
      <p:ext uri="{BB962C8B-B14F-4D97-AF65-F5344CB8AC3E}">
        <p14:creationId xmlns:p14="http://schemas.microsoft.com/office/powerpoint/2010/main" val="3291350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6C3590-8B97-4646-B4D6-7A66D784A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Actions de l’ASNR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122AE5-FB54-4789-B66F-0403E2EFB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7" name="Espace réservé du texte 3">
            <a:extLst>
              <a:ext uri="{FF2B5EF4-FFF2-40B4-BE49-F238E27FC236}">
                <a16:creationId xmlns:a16="http://schemas.microsoft.com/office/drawing/2014/main" id="{1E39D483-A906-4205-8D58-04F63C78260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99789" y="1197452"/>
            <a:ext cx="11768032" cy="5056187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87000"/>
              </a:lnSpc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​"/>
              <a:defRPr sz="2000" kern="1200" cap="none" baseline="0">
                <a:solidFill>
                  <a:schemeClr val="accent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87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8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2pPr>
            <a:lvl3pPr marL="136525" indent="-136525" algn="l" defTabSz="914400" rtl="0" eaLnBrk="1" latinLnBrk="0" hangingPunct="1">
              <a:lnSpc>
                <a:spcPct val="87000"/>
              </a:lnSpc>
              <a:spcBef>
                <a:spcPts val="50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Arial" panose="020B0604020202020204" pitchFamily="34" charset="0"/>
              </a:defRPr>
            </a:lvl3pPr>
            <a:lvl4pPr marL="266700" indent="-130175" algn="l" defTabSz="914400" rtl="0" eaLnBrk="1" latinLnBrk="0" hangingPunct="1">
              <a:lnSpc>
                <a:spcPct val="87000"/>
              </a:lnSpc>
              <a:spcBef>
                <a:spcPts val="500"/>
              </a:spcBef>
              <a:buFont typeface="Calibri" panose="020F0502020204030204" pitchFamily="34" charset="0"/>
              <a:buChar char="-"/>
              <a:defRPr sz="1400" kern="1200">
                <a:solidFill>
                  <a:schemeClr val="tx1"/>
                </a:solidFill>
                <a:latin typeface="Montserrat Light" panose="00000400000000000000" pitchFamily="2" charset="0"/>
                <a:ea typeface="+mn-ea"/>
                <a:cs typeface="Arial" panose="020B0604020202020204" pitchFamily="34" charset="0"/>
              </a:defRPr>
            </a:lvl4pPr>
            <a:lvl5pPr marL="274637" indent="0" algn="l" defTabSz="914400" rtl="0" eaLnBrk="1" latinLnBrk="0" hangingPunct="1">
              <a:lnSpc>
                <a:spcPct val="87000"/>
              </a:lnSpc>
              <a:spcBef>
                <a:spcPts val="500"/>
              </a:spcBef>
              <a:buFontTx/>
              <a:buNone/>
              <a:defRPr sz="1200" i="1" kern="1200">
                <a:solidFill>
                  <a:schemeClr val="tx1"/>
                </a:solidFill>
                <a:latin typeface="Montserrat Light" panose="00000400000000000000" pitchFamily="2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1" indent="-285750" algn="just">
              <a:buFont typeface="Wingdings" panose="05000000000000000000" pitchFamily="2" charset="2"/>
              <a:buChar char="Ø"/>
            </a:pPr>
            <a:r>
              <a:rPr lang="fr-FR" sz="1600" dirty="0">
                <a:solidFill>
                  <a:schemeClr val="accent1"/>
                </a:solidFill>
                <a:latin typeface="+mn-lt"/>
                <a:cs typeface="+mn-cs"/>
              </a:rPr>
              <a:t>Echanges techniques aboutissant à des prises de position :</a:t>
            </a:r>
          </a:p>
          <a:p>
            <a:pPr marL="622300" lvl="2" algn="just"/>
            <a:r>
              <a:rPr lang="fr-FR" dirty="0">
                <a:solidFill>
                  <a:schemeClr val="accent1"/>
                </a:solidFill>
                <a:latin typeface="+mn-lt"/>
                <a:cs typeface="+mn-cs"/>
              </a:rPr>
              <a:t>Sur la stratégie d’EDF (technique de contrôle, soudures contrôlées, analyse de sureté, connaissance de phénomène, …).</a:t>
            </a:r>
          </a:p>
          <a:p>
            <a:pPr marL="622300" lvl="2" algn="just"/>
            <a:r>
              <a:rPr lang="fr-FR" dirty="0">
                <a:solidFill>
                  <a:schemeClr val="accent1"/>
                </a:solidFill>
                <a:latin typeface="+mn-lt"/>
                <a:cs typeface="+mn-cs"/>
              </a:rPr>
              <a:t>Au cas par cas sur des réacteurs.</a:t>
            </a:r>
          </a:p>
          <a:p>
            <a:pPr marL="285750" lvl="1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FR" sz="1600" dirty="0">
                <a:solidFill>
                  <a:schemeClr val="accent1"/>
                </a:solidFill>
                <a:latin typeface="+mn-lt"/>
                <a:cs typeface="+mn-cs"/>
              </a:rPr>
              <a:t>Autorisation : </a:t>
            </a:r>
          </a:p>
          <a:p>
            <a:pPr marL="622300" lvl="2" algn="just"/>
            <a:r>
              <a:rPr lang="fr-FR" dirty="0">
                <a:solidFill>
                  <a:schemeClr val="accent1"/>
                </a:solidFill>
                <a:latin typeface="+mn-lt"/>
                <a:cs typeface="+mn-cs"/>
              </a:rPr>
              <a:t>Opérations de découpes et de remplacement de tuyauteries.</a:t>
            </a:r>
          </a:p>
          <a:p>
            <a:pPr marL="622300" lvl="2" algn="just"/>
            <a:r>
              <a:rPr lang="fr-FR" dirty="0">
                <a:solidFill>
                  <a:schemeClr val="accent1"/>
                </a:solidFill>
                <a:latin typeface="+mn-lt"/>
                <a:cs typeface="+mn-cs"/>
              </a:rPr>
              <a:t>Redémarrages des réacteurs après examen des résultats de contrôle.</a:t>
            </a:r>
          </a:p>
          <a:p>
            <a:pPr marL="285750" lvl="1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FR" sz="1600" dirty="0">
                <a:solidFill>
                  <a:schemeClr val="accent1"/>
                </a:solidFill>
                <a:latin typeface="+mn-lt"/>
                <a:cs typeface="+mn-cs"/>
              </a:rPr>
              <a:t>Inspections sur les sites et au niveau des services centraux :</a:t>
            </a:r>
          </a:p>
          <a:p>
            <a:pPr marL="712788" lvl="2" algn="just"/>
            <a:r>
              <a:rPr lang="fr-FR" dirty="0">
                <a:solidFill>
                  <a:schemeClr val="accent1"/>
                </a:solidFill>
                <a:latin typeface="+mn-lt"/>
                <a:cs typeface="+mn-cs"/>
              </a:rPr>
              <a:t>Conditions de réalisation des contrôles par ultrason. </a:t>
            </a:r>
          </a:p>
          <a:p>
            <a:pPr marL="712788" lvl="2" algn="just"/>
            <a:r>
              <a:rPr lang="fr-FR" dirty="0">
                <a:solidFill>
                  <a:schemeClr val="accent1"/>
                </a:solidFill>
                <a:latin typeface="+mn-lt"/>
                <a:cs typeface="+mn-cs"/>
              </a:rPr>
              <a:t>Fabrication des pièces de rechange (y compris à l’étranger).</a:t>
            </a:r>
          </a:p>
          <a:p>
            <a:pPr marL="712788" lvl="2" algn="just"/>
            <a:r>
              <a:rPr lang="fr-FR" dirty="0">
                <a:solidFill>
                  <a:schemeClr val="accent1"/>
                </a:solidFill>
                <a:latin typeface="+mn-lt"/>
                <a:cs typeface="+mn-cs"/>
              </a:rPr>
              <a:t>Opérations de découpe, de repose de tuyauteries, soudage. </a:t>
            </a:r>
          </a:p>
          <a:p>
            <a:pPr marL="712788" lvl="2" algn="just"/>
            <a:r>
              <a:rPr lang="fr-FR" dirty="0">
                <a:solidFill>
                  <a:schemeClr val="accent1"/>
                </a:solidFill>
                <a:latin typeface="+mn-lt"/>
                <a:cs typeface="+mn-cs"/>
              </a:rPr>
              <a:t>Opération d’arasage et de MSIP.</a:t>
            </a:r>
          </a:p>
          <a:p>
            <a:pPr marL="712788" lvl="2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dirty="0">
                <a:solidFill>
                  <a:schemeClr val="accent1"/>
                </a:solidFill>
                <a:latin typeface="+mn-lt"/>
                <a:cs typeface="+mn-cs"/>
              </a:rPr>
              <a:t> (Sur Cattenom : inspections sur l’arasage en 2025 et sur des opérations de soudage en 2026).</a:t>
            </a:r>
          </a:p>
          <a:p>
            <a:pPr marL="285750" lvl="1" indent="-285750" algn="just">
              <a:buFont typeface="Wingdings" panose="05000000000000000000" pitchFamily="2" charset="2"/>
              <a:buChar char="Ø"/>
            </a:pPr>
            <a:r>
              <a:rPr lang="fr-FR" sz="1600" dirty="0">
                <a:solidFill>
                  <a:schemeClr val="accent1"/>
                </a:solidFill>
                <a:latin typeface="+mn-lt"/>
                <a:cs typeface="+mn-cs"/>
              </a:rPr>
              <a:t>Information des parties prenantes : </a:t>
            </a:r>
            <a:r>
              <a:rPr lang="fr-FR" dirty="0">
                <a:latin typeface="+mn-lt"/>
                <a:hlinkClick r:id="rId2"/>
              </a:rPr>
              <a:t>https://www.asn.fr/l-asn-controle/corrosion-sous-contrainte</a:t>
            </a:r>
            <a:r>
              <a:rPr lang="fr-FR" dirty="0"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8053946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ASNR">
      <a:dk1>
        <a:sysClr val="windowText" lastClr="000000"/>
      </a:dk1>
      <a:lt1>
        <a:sysClr val="window" lastClr="FFFFFF"/>
      </a:lt1>
      <a:dk2>
        <a:srgbClr val="0A0096"/>
      </a:dk2>
      <a:lt2>
        <a:srgbClr val="E7E6E6"/>
      </a:lt2>
      <a:accent1>
        <a:srgbClr val="0A0096"/>
      </a:accent1>
      <a:accent2>
        <a:srgbClr val="0082FF"/>
      </a:accent2>
      <a:accent3>
        <a:srgbClr val="AFE1FA"/>
      </a:accent3>
      <a:accent4>
        <a:srgbClr val="FF735F"/>
      </a:accent4>
      <a:accent5>
        <a:srgbClr val="FFAF96"/>
      </a:accent5>
      <a:accent6>
        <a:srgbClr val="FFE6BE"/>
      </a:accent6>
      <a:hlink>
        <a:srgbClr val="0A0096"/>
      </a:hlink>
      <a:folHlink>
        <a:srgbClr val="0A0096"/>
      </a:folHlink>
    </a:clrScheme>
    <a:fontScheme name="Arial Black - Arial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DB5B6F7D-8A42-4002-8D75-71651705EF3C}" vid="{3A57138E-BCE1-41D1-AFC5-EB9903D24338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ASNR Masque presentation-20250113</Template>
  <TotalTime>1390</TotalTime>
  <Words>698</Words>
  <Application>Microsoft Office PowerPoint</Application>
  <PresentationFormat>Grand écran</PresentationFormat>
  <Paragraphs>71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4" baseType="lpstr">
      <vt:lpstr>Arial</vt:lpstr>
      <vt:lpstr>Arial Black</vt:lpstr>
      <vt:lpstr>Calibri</vt:lpstr>
      <vt:lpstr>Symbol</vt:lpstr>
      <vt:lpstr>Wingdings</vt:lpstr>
      <vt:lpstr>Wingdings 2</vt:lpstr>
      <vt:lpstr>Thème Office</vt:lpstr>
      <vt:lpstr>CLI de Cattenom Point sur la corrosion sous contrainte</vt:lpstr>
      <vt:lpstr>Qu’est-ce que la corrosion sous contrainte (CSC) ? </vt:lpstr>
      <vt:lpstr>Principales Tuyauteries concernées</vt:lpstr>
      <vt:lpstr>Stratégie mise en place par EDF</vt:lpstr>
      <vt:lpstr>Stratégie mise en place par EDF</vt:lpstr>
      <vt:lpstr>Stratégie mise en place par EDF</vt:lpstr>
      <vt:lpstr>Actions de l’ASNR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Exemple de titre  de présentation</dc:title>
  <dc:creator>PERIER Camille</dc:creator>
  <cp:lastModifiedBy>BLANCHARD Vincent</cp:lastModifiedBy>
  <cp:revision>118</cp:revision>
  <dcterms:created xsi:type="dcterms:W3CDTF">2025-01-23T15:49:27Z</dcterms:created>
  <dcterms:modified xsi:type="dcterms:W3CDTF">2026-10-30T14:22:28Z</dcterms:modified>
</cp:coreProperties>
</file>