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2" r:id="rId2"/>
    <p:sldId id="721" r:id="rId3"/>
    <p:sldId id="2147377215" r:id="rId4"/>
    <p:sldId id="2147377216" r:id="rId5"/>
    <p:sldId id="2147377217" r:id="rId6"/>
    <p:sldId id="2147377218" r:id="rId7"/>
    <p:sldId id="2147473344" r:id="rId8"/>
    <p:sldId id="2147473346" r:id="rId9"/>
    <p:sldId id="2147473350" r:id="rId10"/>
    <p:sldId id="265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89FF"/>
    <a:srgbClr val="FE5815"/>
    <a:srgbClr val="FFD13F"/>
    <a:srgbClr val="45535F"/>
    <a:srgbClr val="0070A4"/>
    <a:srgbClr val="1057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6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b="1" dirty="0"/>
              <a:t>Stock total Vieux-Pré</a:t>
            </a:r>
            <a:r>
              <a:rPr lang="fr-FR" b="1" baseline="0" dirty="0"/>
              <a:t> </a:t>
            </a:r>
            <a:endParaRPr lang="fr-FR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'-zoom do volume'!$E$1</c:f>
              <c:strCache>
                <c:ptCount val="1"/>
                <c:pt idx="0">
                  <c:v>Volume "Mort"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cat>
            <c:numRef>
              <c:f>'-zoom do volume'!$B$2:$B$2901</c:f>
              <c:numCache>
                <c:formatCode>m/d/yyyy</c:formatCode>
                <c:ptCount val="2900"/>
                <c:pt idx="0">
                  <c:v>43284.000254629631</c:v>
                </c:pt>
                <c:pt idx="1">
                  <c:v>43285.000254629631</c:v>
                </c:pt>
                <c:pt idx="2">
                  <c:v>43286.000254629631</c:v>
                </c:pt>
                <c:pt idx="3">
                  <c:v>43287.000254629631</c:v>
                </c:pt>
                <c:pt idx="4">
                  <c:v>43288.000254629631</c:v>
                </c:pt>
                <c:pt idx="5">
                  <c:v>43289.000254629631</c:v>
                </c:pt>
                <c:pt idx="6">
                  <c:v>43290.000254629631</c:v>
                </c:pt>
                <c:pt idx="7">
                  <c:v>43291.000254629631</c:v>
                </c:pt>
                <c:pt idx="8">
                  <c:v>43292.000254629631</c:v>
                </c:pt>
                <c:pt idx="9">
                  <c:v>43293.000254629631</c:v>
                </c:pt>
                <c:pt idx="10">
                  <c:v>43294.000254629631</c:v>
                </c:pt>
                <c:pt idx="11">
                  <c:v>43295.000254629631</c:v>
                </c:pt>
                <c:pt idx="12">
                  <c:v>43296.000254629631</c:v>
                </c:pt>
                <c:pt idx="13">
                  <c:v>43297.000254629631</c:v>
                </c:pt>
                <c:pt idx="14">
                  <c:v>43298.000254629631</c:v>
                </c:pt>
                <c:pt idx="15">
                  <c:v>43299.000254629631</c:v>
                </c:pt>
                <c:pt idx="16">
                  <c:v>43300.000254629631</c:v>
                </c:pt>
                <c:pt idx="17">
                  <c:v>43301.000254629631</c:v>
                </c:pt>
                <c:pt idx="18">
                  <c:v>43302.000254629631</c:v>
                </c:pt>
                <c:pt idx="19">
                  <c:v>43303.000254629631</c:v>
                </c:pt>
                <c:pt idx="20">
                  <c:v>43304.000254629631</c:v>
                </c:pt>
                <c:pt idx="21">
                  <c:v>43305.000254629631</c:v>
                </c:pt>
                <c:pt idx="22">
                  <c:v>43306.000254629631</c:v>
                </c:pt>
                <c:pt idx="23">
                  <c:v>43307.000254629631</c:v>
                </c:pt>
                <c:pt idx="24">
                  <c:v>43308.000254629631</c:v>
                </c:pt>
                <c:pt idx="25">
                  <c:v>43309.000254629631</c:v>
                </c:pt>
                <c:pt idx="26">
                  <c:v>43310.000254629631</c:v>
                </c:pt>
                <c:pt idx="27">
                  <c:v>43311.000254629631</c:v>
                </c:pt>
                <c:pt idx="28">
                  <c:v>43312.000254629631</c:v>
                </c:pt>
                <c:pt idx="29">
                  <c:v>43313.000254629631</c:v>
                </c:pt>
                <c:pt idx="30">
                  <c:v>43314.001261574071</c:v>
                </c:pt>
                <c:pt idx="31">
                  <c:v>43315.000578703701</c:v>
                </c:pt>
                <c:pt idx="32">
                  <c:v>43316.00072916667</c:v>
                </c:pt>
                <c:pt idx="33">
                  <c:v>43317.000208333331</c:v>
                </c:pt>
                <c:pt idx="34">
                  <c:v>43318.00105324074</c:v>
                </c:pt>
                <c:pt idx="35">
                  <c:v>43319.000810185185</c:v>
                </c:pt>
                <c:pt idx="36">
                  <c:v>43320.000300925924</c:v>
                </c:pt>
                <c:pt idx="37">
                  <c:v>43321.000428240739</c:v>
                </c:pt>
                <c:pt idx="38">
                  <c:v>43322.001238425924</c:v>
                </c:pt>
                <c:pt idx="39">
                  <c:v>43323.000659722224</c:v>
                </c:pt>
                <c:pt idx="40">
                  <c:v>43324.000810185185</c:v>
                </c:pt>
                <c:pt idx="41">
                  <c:v>43325.00104166667</c:v>
                </c:pt>
                <c:pt idx="42">
                  <c:v>43326.001111111109</c:v>
                </c:pt>
                <c:pt idx="43">
                  <c:v>43327.000752314816</c:v>
                </c:pt>
                <c:pt idx="44">
                  <c:v>43328.000289351854</c:v>
                </c:pt>
                <c:pt idx="45">
                  <c:v>43329.001122685186</c:v>
                </c:pt>
                <c:pt idx="46">
                  <c:v>43330.000879629632</c:v>
                </c:pt>
                <c:pt idx="47">
                  <c:v>43331.000416666669</c:v>
                </c:pt>
                <c:pt idx="48">
                  <c:v>43332.001180555555</c:v>
                </c:pt>
                <c:pt idx="49">
                  <c:v>43333.000543981485</c:v>
                </c:pt>
                <c:pt idx="50">
                  <c:v>43334.000567129631</c:v>
                </c:pt>
                <c:pt idx="51">
                  <c:v>43335.000555555554</c:v>
                </c:pt>
                <c:pt idx="52">
                  <c:v>43336.000659722224</c:v>
                </c:pt>
                <c:pt idx="53">
                  <c:v>43337.000694444447</c:v>
                </c:pt>
                <c:pt idx="54">
                  <c:v>43338.0003125</c:v>
                </c:pt>
                <c:pt idx="55">
                  <c:v>43339.000671296293</c:v>
                </c:pt>
                <c:pt idx="56">
                  <c:v>43340.000949074078</c:v>
                </c:pt>
                <c:pt idx="57">
                  <c:v>43341.000810185185</c:v>
                </c:pt>
                <c:pt idx="58">
                  <c:v>43342.000914351855</c:v>
                </c:pt>
                <c:pt idx="59">
                  <c:v>43343.000856481478</c:v>
                </c:pt>
                <c:pt idx="60">
                  <c:v>43344.000555555554</c:v>
                </c:pt>
                <c:pt idx="61">
                  <c:v>43345.000208333331</c:v>
                </c:pt>
                <c:pt idx="62">
                  <c:v>43346.001006944447</c:v>
                </c:pt>
                <c:pt idx="63">
                  <c:v>43347.000717592593</c:v>
                </c:pt>
                <c:pt idx="64">
                  <c:v>43348.000243055554</c:v>
                </c:pt>
                <c:pt idx="65">
                  <c:v>43349.000891203701</c:v>
                </c:pt>
                <c:pt idx="66">
                  <c:v>43350.001018518517</c:v>
                </c:pt>
                <c:pt idx="67">
                  <c:v>43351.000497685185</c:v>
                </c:pt>
                <c:pt idx="68">
                  <c:v>43352.00072916667</c:v>
                </c:pt>
                <c:pt idx="69">
                  <c:v>43353.000763888886</c:v>
                </c:pt>
                <c:pt idx="70">
                  <c:v>43354.000787037039</c:v>
                </c:pt>
                <c:pt idx="71">
                  <c:v>43355.000879629632</c:v>
                </c:pt>
                <c:pt idx="72">
                  <c:v>43356.000937500001</c:v>
                </c:pt>
                <c:pt idx="73">
                  <c:v>43357.00037037037</c:v>
                </c:pt>
                <c:pt idx="74">
                  <c:v>43358.000439814816</c:v>
                </c:pt>
                <c:pt idx="75">
                  <c:v>43359.000810185185</c:v>
                </c:pt>
                <c:pt idx="76">
                  <c:v>43360.000324074077</c:v>
                </c:pt>
                <c:pt idx="77">
                  <c:v>43361.000694444447</c:v>
                </c:pt>
                <c:pt idx="78">
                  <c:v>43362.000763888886</c:v>
                </c:pt>
                <c:pt idx="79">
                  <c:v>43363.000879629632</c:v>
                </c:pt>
                <c:pt idx="80">
                  <c:v>43364.000347222223</c:v>
                </c:pt>
                <c:pt idx="81">
                  <c:v>43365.001168981478</c:v>
                </c:pt>
                <c:pt idx="82">
                  <c:v>43366.000439814816</c:v>
                </c:pt>
                <c:pt idx="83">
                  <c:v>43367.000324074077</c:v>
                </c:pt>
                <c:pt idx="84">
                  <c:v>43368.001134259262</c:v>
                </c:pt>
                <c:pt idx="85">
                  <c:v>43369.000775462962</c:v>
                </c:pt>
                <c:pt idx="86">
                  <c:v>43370.000254629631</c:v>
                </c:pt>
                <c:pt idx="87">
                  <c:v>43371.000949074078</c:v>
                </c:pt>
                <c:pt idx="88">
                  <c:v>43372.001122685186</c:v>
                </c:pt>
                <c:pt idx="89">
                  <c:v>43373.00072916667</c:v>
                </c:pt>
                <c:pt idx="90">
                  <c:v>43374.000011574077</c:v>
                </c:pt>
                <c:pt idx="91">
                  <c:v>43375.000937500001</c:v>
                </c:pt>
                <c:pt idx="92">
                  <c:v>43376.000532407408</c:v>
                </c:pt>
                <c:pt idx="93">
                  <c:v>43377.00104166667</c:v>
                </c:pt>
                <c:pt idx="94">
                  <c:v>43378.001064814816</c:v>
                </c:pt>
                <c:pt idx="95">
                  <c:v>43379.00072916667</c:v>
                </c:pt>
                <c:pt idx="96">
                  <c:v>43380.00105324074</c:v>
                </c:pt>
                <c:pt idx="97">
                  <c:v>43381.000474537039</c:v>
                </c:pt>
                <c:pt idx="98">
                  <c:v>43382.000775462962</c:v>
                </c:pt>
                <c:pt idx="99">
                  <c:v>43383.001087962963</c:v>
                </c:pt>
                <c:pt idx="100">
                  <c:v>43384.000671296293</c:v>
                </c:pt>
                <c:pt idx="101">
                  <c:v>43385.000821759262</c:v>
                </c:pt>
                <c:pt idx="102">
                  <c:v>43386.000833333332</c:v>
                </c:pt>
                <c:pt idx="103">
                  <c:v>43387.000868055555</c:v>
                </c:pt>
                <c:pt idx="104">
                  <c:v>43388.000335648147</c:v>
                </c:pt>
                <c:pt idx="105">
                  <c:v>43389.000509259262</c:v>
                </c:pt>
                <c:pt idx="106">
                  <c:v>43390.000752314816</c:v>
                </c:pt>
                <c:pt idx="107">
                  <c:v>43391.000902777778</c:v>
                </c:pt>
                <c:pt idx="108">
                  <c:v>43392.000868055555</c:v>
                </c:pt>
                <c:pt idx="109">
                  <c:v>43393.000462962962</c:v>
                </c:pt>
                <c:pt idx="110">
                  <c:v>43394.000254629631</c:v>
                </c:pt>
                <c:pt idx="111">
                  <c:v>43395.000567129631</c:v>
                </c:pt>
                <c:pt idx="112">
                  <c:v>43396.000532407408</c:v>
                </c:pt>
                <c:pt idx="113">
                  <c:v>43397.000138888892</c:v>
                </c:pt>
                <c:pt idx="114">
                  <c:v>43398.000625000001</c:v>
                </c:pt>
                <c:pt idx="115">
                  <c:v>43399.000787037039</c:v>
                </c:pt>
                <c:pt idx="116">
                  <c:v>43400.001250000001</c:v>
                </c:pt>
                <c:pt idx="117">
                  <c:v>43401.00099537037</c:v>
                </c:pt>
                <c:pt idx="118">
                  <c:v>43402.000497685185</c:v>
                </c:pt>
                <c:pt idx="119">
                  <c:v>43403.000810185185</c:v>
                </c:pt>
                <c:pt idx="120">
                  <c:v>43404.000972222224</c:v>
                </c:pt>
                <c:pt idx="121">
                  <c:v>43405.000254629631</c:v>
                </c:pt>
                <c:pt idx="122">
                  <c:v>43406.001076388886</c:v>
                </c:pt>
                <c:pt idx="123">
                  <c:v>43407.000671296293</c:v>
                </c:pt>
                <c:pt idx="124">
                  <c:v>43408.000416666669</c:v>
                </c:pt>
                <c:pt idx="125">
                  <c:v>43409.000613425924</c:v>
                </c:pt>
                <c:pt idx="126">
                  <c:v>43410.000798611109</c:v>
                </c:pt>
                <c:pt idx="127">
                  <c:v>43411.000289351854</c:v>
                </c:pt>
                <c:pt idx="128">
                  <c:v>43412.000914351855</c:v>
                </c:pt>
                <c:pt idx="129">
                  <c:v>43413.000335648147</c:v>
                </c:pt>
                <c:pt idx="130">
                  <c:v>43414.000115740739</c:v>
                </c:pt>
                <c:pt idx="131">
                  <c:v>43415.001006944447</c:v>
                </c:pt>
                <c:pt idx="132">
                  <c:v>43416.000462962962</c:v>
                </c:pt>
                <c:pt idx="133">
                  <c:v>43417.001307870371</c:v>
                </c:pt>
                <c:pt idx="134">
                  <c:v>43418.000787037039</c:v>
                </c:pt>
                <c:pt idx="135">
                  <c:v>43419</c:v>
                </c:pt>
                <c:pt idx="136">
                  <c:v>43420</c:v>
                </c:pt>
                <c:pt idx="137">
                  <c:v>43421</c:v>
                </c:pt>
                <c:pt idx="138">
                  <c:v>43422</c:v>
                </c:pt>
                <c:pt idx="139">
                  <c:v>43423</c:v>
                </c:pt>
                <c:pt idx="140">
                  <c:v>43424</c:v>
                </c:pt>
                <c:pt idx="141">
                  <c:v>43425</c:v>
                </c:pt>
                <c:pt idx="142">
                  <c:v>43426</c:v>
                </c:pt>
                <c:pt idx="143">
                  <c:v>43427</c:v>
                </c:pt>
                <c:pt idx="144">
                  <c:v>43428</c:v>
                </c:pt>
                <c:pt idx="145">
                  <c:v>43429</c:v>
                </c:pt>
                <c:pt idx="146">
                  <c:v>43430</c:v>
                </c:pt>
                <c:pt idx="147">
                  <c:v>43431</c:v>
                </c:pt>
                <c:pt idx="148">
                  <c:v>43432</c:v>
                </c:pt>
                <c:pt idx="149">
                  <c:v>43433</c:v>
                </c:pt>
                <c:pt idx="150">
                  <c:v>43434</c:v>
                </c:pt>
                <c:pt idx="151">
                  <c:v>43435</c:v>
                </c:pt>
                <c:pt idx="152">
                  <c:v>43436</c:v>
                </c:pt>
                <c:pt idx="153">
                  <c:v>43437</c:v>
                </c:pt>
                <c:pt idx="154">
                  <c:v>43438</c:v>
                </c:pt>
                <c:pt idx="155">
                  <c:v>43439</c:v>
                </c:pt>
                <c:pt idx="156">
                  <c:v>43440</c:v>
                </c:pt>
                <c:pt idx="157">
                  <c:v>43441</c:v>
                </c:pt>
                <c:pt idx="158">
                  <c:v>43442</c:v>
                </c:pt>
                <c:pt idx="159">
                  <c:v>43443</c:v>
                </c:pt>
                <c:pt idx="160">
                  <c:v>43444</c:v>
                </c:pt>
                <c:pt idx="161">
                  <c:v>43445</c:v>
                </c:pt>
                <c:pt idx="162">
                  <c:v>43446</c:v>
                </c:pt>
                <c:pt idx="163">
                  <c:v>43447</c:v>
                </c:pt>
                <c:pt idx="164">
                  <c:v>43448</c:v>
                </c:pt>
                <c:pt idx="165">
                  <c:v>43449</c:v>
                </c:pt>
                <c:pt idx="166">
                  <c:v>43450</c:v>
                </c:pt>
                <c:pt idx="167">
                  <c:v>43451</c:v>
                </c:pt>
                <c:pt idx="168">
                  <c:v>43452</c:v>
                </c:pt>
                <c:pt idx="169">
                  <c:v>43453</c:v>
                </c:pt>
                <c:pt idx="170">
                  <c:v>43454</c:v>
                </c:pt>
                <c:pt idx="171">
                  <c:v>43455</c:v>
                </c:pt>
                <c:pt idx="172">
                  <c:v>43456</c:v>
                </c:pt>
                <c:pt idx="173">
                  <c:v>43457</c:v>
                </c:pt>
                <c:pt idx="174">
                  <c:v>43458</c:v>
                </c:pt>
                <c:pt idx="175">
                  <c:v>43459</c:v>
                </c:pt>
                <c:pt idx="176">
                  <c:v>43460</c:v>
                </c:pt>
                <c:pt idx="177">
                  <c:v>43461</c:v>
                </c:pt>
                <c:pt idx="178">
                  <c:v>43462</c:v>
                </c:pt>
                <c:pt idx="179">
                  <c:v>43463</c:v>
                </c:pt>
                <c:pt idx="180">
                  <c:v>43464</c:v>
                </c:pt>
                <c:pt idx="181">
                  <c:v>43465</c:v>
                </c:pt>
                <c:pt idx="182">
                  <c:v>43466</c:v>
                </c:pt>
                <c:pt idx="183">
                  <c:v>43467</c:v>
                </c:pt>
                <c:pt idx="184">
                  <c:v>43468</c:v>
                </c:pt>
                <c:pt idx="185">
                  <c:v>43469</c:v>
                </c:pt>
                <c:pt idx="186">
                  <c:v>43470</c:v>
                </c:pt>
                <c:pt idx="187">
                  <c:v>43471</c:v>
                </c:pt>
                <c:pt idx="188">
                  <c:v>43472</c:v>
                </c:pt>
                <c:pt idx="189">
                  <c:v>43473</c:v>
                </c:pt>
                <c:pt idx="190">
                  <c:v>43474</c:v>
                </c:pt>
                <c:pt idx="191">
                  <c:v>43475</c:v>
                </c:pt>
                <c:pt idx="192">
                  <c:v>43476</c:v>
                </c:pt>
                <c:pt idx="193">
                  <c:v>43477</c:v>
                </c:pt>
                <c:pt idx="194">
                  <c:v>43478</c:v>
                </c:pt>
                <c:pt idx="195">
                  <c:v>43479</c:v>
                </c:pt>
                <c:pt idx="196">
                  <c:v>43480</c:v>
                </c:pt>
                <c:pt idx="197">
                  <c:v>43481</c:v>
                </c:pt>
                <c:pt idx="198">
                  <c:v>43482</c:v>
                </c:pt>
                <c:pt idx="199">
                  <c:v>43483</c:v>
                </c:pt>
                <c:pt idx="200">
                  <c:v>43484</c:v>
                </c:pt>
                <c:pt idx="201">
                  <c:v>43485</c:v>
                </c:pt>
                <c:pt idx="202">
                  <c:v>43486</c:v>
                </c:pt>
                <c:pt idx="203">
                  <c:v>43487</c:v>
                </c:pt>
                <c:pt idx="204">
                  <c:v>43488</c:v>
                </c:pt>
                <c:pt idx="205">
                  <c:v>43489</c:v>
                </c:pt>
                <c:pt idx="206">
                  <c:v>43490</c:v>
                </c:pt>
                <c:pt idx="207">
                  <c:v>43491</c:v>
                </c:pt>
                <c:pt idx="208">
                  <c:v>43492</c:v>
                </c:pt>
                <c:pt idx="209">
                  <c:v>43493</c:v>
                </c:pt>
                <c:pt idx="210">
                  <c:v>43494</c:v>
                </c:pt>
                <c:pt idx="211">
                  <c:v>43495</c:v>
                </c:pt>
                <c:pt idx="212">
                  <c:v>43496</c:v>
                </c:pt>
                <c:pt idx="213">
                  <c:v>43497</c:v>
                </c:pt>
                <c:pt idx="214">
                  <c:v>43498</c:v>
                </c:pt>
                <c:pt idx="215">
                  <c:v>43499</c:v>
                </c:pt>
                <c:pt idx="216">
                  <c:v>43500</c:v>
                </c:pt>
                <c:pt idx="217">
                  <c:v>43501</c:v>
                </c:pt>
                <c:pt idx="218">
                  <c:v>43502</c:v>
                </c:pt>
                <c:pt idx="219">
                  <c:v>43503</c:v>
                </c:pt>
                <c:pt idx="220">
                  <c:v>43504</c:v>
                </c:pt>
                <c:pt idx="221">
                  <c:v>43505</c:v>
                </c:pt>
                <c:pt idx="222">
                  <c:v>43506</c:v>
                </c:pt>
                <c:pt idx="223">
                  <c:v>43507</c:v>
                </c:pt>
                <c:pt idx="224">
                  <c:v>43508</c:v>
                </c:pt>
                <c:pt idx="225">
                  <c:v>43509</c:v>
                </c:pt>
                <c:pt idx="226">
                  <c:v>43510</c:v>
                </c:pt>
                <c:pt idx="227">
                  <c:v>43511</c:v>
                </c:pt>
                <c:pt idx="228">
                  <c:v>43512</c:v>
                </c:pt>
                <c:pt idx="229">
                  <c:v>43513</c:v>
                </c:pt>
                <c:pt idx="230">
                  <c:v>43514</c:v>
                </c:pt>
                <c:pt idx="231">
                  <c:v>43515</c:v>
                </c:pt>
                <c:pt idx="232">
                  <c:v>43516</c:v>
                </c:pt>
                <c:pt idx="233">
                  <c:v>43517</c:v>
                </c:pt>
                <c:pt idx="234">
                  <c:v>43518</c:v>
                </c:pt>
                <c:pt idx="235">
                  <c:v>43519</c:v>
                </c:pt>
                <c:pt idx="236">
                  <c:v>43520</c:v>
                </c:pt>
                <c:pt idx="237">
                  <c:v>43521</c:v>
                </c:pt>
                <c:pt idx="238">
                  <c:v>43522</c:v>
                </c:pt>
                <c:pt idx="239">
                  <c:v>43523</c:v>
                </c:pt>
                <c:pt idx="240">
                  <c:v>43524</c:v>
                </c:pt>
                <c:pt idx="241">
                  <c:v>43525</c:v>
                </c:pt>
                <c:pt idx="242">
                  <c:v>43526</c:v>
                </c:pt>
                <c:pt idx="243">
                  <c:v>43527</c:v>
                </c:pt>
                <c:pt idx="244">
                  <c:v>43528</c:v>
                </c:pt>
                <c:pt idx="245">
                  <c:v>43529</c:v>
                </c:pt>
                <c:pt idx="246">
                  <c:v>43530</c:v>
                </c:pt>
                <c:pt idx="247">
                  <c:v>43531</c:v>
                </c:pt>
                <c:pt idx="248">
                  <c:v>43532</c:v>
                </c:pt>
                <c:pt idx="249">
                  <c:v>43533</c:v>
                </c:pt>
                <c:pt idx="250">
                  <c:v>43534</c:v>
                </c:pt>
                <c:pt idx="251">
                  <c:v>43535</c:v>
                </c:pt>
                <c:pt idx="252">
                  <c:v>43536</c:v>
                </c:pt>
                <c:pt idx="253">
                  <c:v>43537</c:v>
                </c:pt>
                <c:pt idx="254">
                  <c:v>43538</c:v>
                </c:pt>
                <c:pt idx="255">
                  <c:v>43539</c:v>
                </c:pt>
                <c:pt idx="256">
                  <c:v>43540</c:v>
                </c:pt>
                <c:pt idx="257">
                  <c:v>43541</c:v>
                </c:pt>
                <c:pt idx="258">
                  <c:v>43542</c:v>
                </c:pt>
                <c:pt idx="259">
                  <c:v>43543</c:v>
                </c:pt>
                <c:pt idx="260">
                  <c:v>43544</c:v>
                </c:pt>
                <c:pt idx="261">
                  <c:v>43545</c:v>
                </c:pt>
                <c:pt idx="262">
                  <c:v>43546</c:v>
                </c:pt>
                <c:pt idx="263">
                  <c:v>43547</c:v>
                </c:pt>
                <c:pt idx="264">
                  <c:v>43548</c:v>
                </c:pt>
                <c:pt idx="265">
                  <c:v>43549</c:v>
                </c:pt>
                <c:pt idx="266">
                  <c:v>43550</c:v>
                </c:pt>
                <c:pt idx="267">
                  <c:v>43551</c:v>
                </c:pt>
                <c:pt idx="268">
                  <c:v>43552</c:v>
                </c:pt>
                <c:pt idx="269">
                  <c:v>43553</c:v>
                </c:pt>
                <c:pt idx="270">
                  <c:v>43554</c:v>
                </c:pt>
                <c:pt idx="271">
                  <c:v>43555</c:v>
                </c:pt>
                <c:pt idx="272">
                  <c:v>43556</c:v>
                </c:pt>
                <c:pt idx="273">
                  <c:v>43557</c:v>
                </c:pt>
                <c:pt idx="274">
                  <c:v>43558</c:v>
                </c:pt>
                <c:pt idx="275">
                  <c:v>43559</c:v>
                </c:pt>
                <c:pt idx="276">
                  <c:v>43560</c:v>
                </c:pt>
                <c:pt idx="277">
                  <c:v>43561</c:v>
                </c:pt>
                <c:pt idx="278">
                  <c:v>43562</c:v>
                </c:pt>
                <c:pt idx="279">
                  <c:v>43563</c:v>
                </c:pt>
                <c:pt idx="280">
                  <c:v>43564</c:v>
                </c:pt>
                <c:pt idx="281">
                  <c:v>43565</c:v>
                </c:pt>
                <c:pt idx="282">
                  <c:v>43566</c:v>
                </c:pt>
                <c:pt idx="283">
                  <c:v>43567</c:v>
                </c:pt>
                <c:pt idx="284">
                  <c:v>43568</c:v>
                </c:pt>
                <c:pt idx="285">
                  <c:v>43569</c:v>
                </c:pt>
                <c:pt idx="286">
                  <c:v>43570</c:v>
                </c:pt>
                <c:pt idx="287">
                  <c:v>43571</c:v>
                </c:pt>
                <c:pt idx="288">
                  <c:v>43572</c:v>
                </c:pt>
                <c:pt idx="289">
                  <c:v>43573</c:v>
                </c:pt>
                <c:pt idx="290">
                  <c:v>43574</c:v>
                </c:pt>
                <c:pt idx="291">
                  <c:v>43575</c:v>
                </c:pt>
                <c:pt idx="292">
                  <c:v>43576</c:v>
                </c:pt>
                <c:pt idx="293">
                  <c:v>43577</c:v>
                </c:pt>
                <c:pt idx="294">
                  <c:v>43578</c:v>
                </c:pt>
                <c:pt idx="295">
                  <c:v>43579</c:v>
                </c:pt>
                <c:pt idx="296">
                  <c:v>43580</c:v>
                </c:pt>
                <c:pt idx="297">
                  <c:v>43581</c:v>
                </c:pt>
                <c:pt idx="298">
                  <c:v>43582</c:v>
                </c:pt>
                <c:pt idx="299">
                  <c:v>43583</c:v>
                </c:pt>
                <c:pt idx="300">
                  <c:v>43584</c:v>
                </c:pt>
                <c:pt idx="301">
                  <c:v>43585</c:v>
                </c:pt>
                <c:pt idx="302">
                  <c:v>43586</c:v>
                </c:pt>
                <c:pt idx="303">
                  <c:v>43587</c:v>
                </c:pt>
                <c:pt idx="304">
                  <c:v>43588</c:v>
                </c:pt>
                <c:pt idx="305">
                  <c:v>43589</c:v>
                </c:pt>
                <c:pt idx="306">
                  <c:v>43590</c:v>
                </c:pt>
                <c:pt idx="307">
                  <c:v>43591</c:v>
                </c:pt>
                <c:pt idx="308">
                  <c:v>43592</c:v>
                </c:pt>
                <c:pt idx="309">
                  <c:v>43593</c:v>
                </c:pt>
                <c:pt idx="310">
                  <c:v>43594</c:v>
                </c:pt>
                <c:pt idx="311">
                  <c:v>43595</c:v>
                </c:pt>
                <c:pt idx="312">
                  <c:v>43596</c:v>
                </c:pt>
                <c:pt idx="313">
                  <c:v>43597</c:v>
                </c:pt>
                <c:pt idx="314">
                  <c:v>43598</c:v>
                </c:pt>
                <c:pt idx="315">
                  <c:v>43599</c:v>
                </c:pt>
                <c:pt idx="316">
                  <c:v>43600</c:v>
                </c:pt>
                <c:pt idx="317">
                  <c:v>43601</c:v>
                </c:pt>
                <c:pt idx="318">
                  <c:v>43602</c:v>
                </c:pt>
                <c:pt idx="319">
                  <c:v>43603</c:v>
                </c:pt>
                <c:pt idx="320">
                  <c:v>43604</c:v>
                </c:pt>
                <c:pt idx="321">
                  <c:v>43605</c:v>
                </c:pt>
                <c:pt idx="322">
                  <c:v>43606</c:v>
                </c:pt>
                <c:pt idx="323">
                  <c:v>43607</c:v>
                </c:pt>
                <c:pt idx="324">
                  <c:v>43608</c:v>
                </c:pt>
                <c:pt idx="325">
                  <c:v>43609</c:v>
                </c:pt>
                <c:pt idx="326">
                  <c:v>43610</c:v>
                </c:pt>
                <c:pt idx="327">
                  <c:v>43611</c:v>
                </c:pt>
                <c:pt idx="328">
                  <c:v>43612</c:v>
                </c:pt>
                <c:pt idx="329">
                  <c:v>43613</c:v>
                </c:pt>
                <c:pt idx="330">
                  <c:v>43614</c:v>
                </c:pt>
                <c:pt idx="331">
                  <c:v>43615</c:v>
                </c:pt>
                <c:pt idx="332">
                  <c:v>43616</c:v>
                </c:pt>
                <c:pt idx="333">
                  <c:v>43617</c:v>
                </c:pt>
                <c:pt idx="334">
                  <c:v>43618</c:v>
                </c:pt>
                <c:pt idx="335">
                  <c:v>43619</c:v>
                </c:pt>
                <c:pt idx="336">
                  <c:v>43620</c:v>
                </c:pt>
                <c:pt idx="337">
                  <c:v>43621</c:v>
                </c:pt>
                <c:pt idx="338">
                  <c:v>43622</c:v>
                </c:pt>
                <c:pt idx="339">
                  <c:v>43623</c:v>
                </c:pt>
                <c:pt idx="340">
                  <c:v>43624</c:v>
                </c:pt>
                <c:pt idx="341">
                  <c:v>43625</c:v>
                </c:pt>
                <c:pt idx="342">
                  <c:v>43626</c:v>
                </c:pt>
                <c:pt idx="343">
                  <c:v>43627</c:v>
                </c:pt>
                <c:pt idx="344">
                  <c:v>43628</c:v>
                </c:pt>
                <c:pt idx="345">
                  <c:v>43629</c:v>
                </c:pt>
                <c:pt idx="346">
                  <c:v>43630</c:v>
                </c:pt>
                <c:pt idx="347">
                  <c:v>43631</c:v>
                </c:pt>
                <c:pt idx="348">
                  <c:v>43632</c:v>
                </c:pt>
                <c:pt idx="349">
                  <c:v>43633</c:v>
                </c:pt>
                <c:pt idx="350">
                  <c:v>43634</c:v>
                </c:pt>
                <c:pt idx="351">
                  <c:v>43635</c:v>
                </c:pt>
                <c:pt idx="352">
                  <c:v>43636</c:v>
                </c:pt>
                <c:pt idx="353">
                  <c:v>43637</c:v>
                </c:pt>
                <c:pt idx="354">
                  <c:v>43638</c:v>
                </c:pt>
                <c:pt idx="355">
                  <c:v>43639</c:v>
                </c:pt>
                <c:pt idx="356">
                  <c:v>43640</c:v>
                </c:pt>
                <c:pt idx="357">
                  <c:v>43641</c:v>
                </c:pt>
                <c:pt idx="358">
                  <c:v>43642</c:v>
                </c:pt>
                <c:pt idx="359">
                  <c:v>43643</c:v>
                </c:pt>
                <c:pt idx="360">
                  <c:v>43644</c:v>
                </c:pt>
                <c:pt idx="361">
                  <c:v>43645</c:v>
                </c:pt>
                <c:pt idx="362">
                  <c:v>43646</c:v>
                </c:pt>
                <c:pt idx="363">
                  <c:v>43647</c:v>
                </c:pt>
                <c:pt idx="364">
                  <c:v>43648</c:v>
                </c:pt>
                <c:pt idx="365">
                  <c:v>43649</c:v>
                </c:pt>
                <c:pt idx="366">
                  <c:v>43650</c:v>
                </c:pt>
                <c:pt idx="367">
                  <c:v>43651</c:v>
                </c:pt>
                <c:pt idx="368">
                  <c:v>43652</c:v>
                </c:pt>
                <c:pt idx="369">
                  <c:v>43653</c:v>
                </c:pt>
                <c:pt idx="370">
                  <c:v>43654</c:v>
                </c:pt>
                <c:pt idx="371">
                  <c:v>43655</c:v>
                </c:pt>
                <c:pt idx="372">
                  <c:v>43656</c:v>
                </c:pt>
                <c:pt idx="373">
                  <c:v>43657</c:v>
                </c:pt>
                <c:pt idx="374">
                  <c:v>43658</c:v>
                </c:pt>
                <c:pt idx="375">
                  <c:v>43659</c:v>
                </c:pt>
                <c:pt idx="376">
                  <c:v>43660</c:v>
                </c:pt>
                <c:pt idx="377">
                  <c:v>43661</c:v>
                </c:pt>
                <c:pt idx="378">
                  <c:v>43662</c:v>
                </c:pt>
                <c:pt idx="379">
                  <c:v>43663</c:v>
                </c:pt>
                <c:pt idx="380">
                  <c:v>43664</c:v>
                </c:pt>
                <c:pt idx="381">
                  <c:v>43665</c:v>
                </c:pt>
                <c:pt idx="382">
                  <c:v>43666</c:v>
                </c:pt>
                <c:pt idx="383">
                  <c:v>43667</c:v>
                </c:pt>
                <c:pt idx="384">
                  <c:v>43668</c:v>
                </c:pt>
                <c:pt idx="385">
                  <c:v>43669</c:v>
                </c:pt>
                <c:pt idx="386">
                  <c:v>43670</c:v>
                </c:pt>
                <c:pt idx="387">
                  <c:v>43671</c:v>
                </c:pt>
                <c:pt idx="388">
                  <c:v>43672</c:v>
                </c:pt>
                <c:pt idx="389">
                  <c:v>43673</c:v>
                </c:pt>
                <c:pt idx="390">
                  <c:v>43674</c:v>
                </c:pt>
                <c:pt idx="391">
                  <c:v>43675</c:v>
                </c:pt>
                <c:pt idx="392">
                  <c:v>43676</c:v>
                </c:pt>
                <c:pt idx="393">
                  <c:v>43677</c:v>
                </c:pt>
                <c:pt idx="394">
                  <c:v>43678</c:v>
                </c:pt>
                <c:pt idx="395">
                  <c:v>43679</c:v>
                </c:pt>
                <c:pt idx="396">
                  <c:v>43680</c:v>
                </c:pt>
                <c:pt idx="397">
                  <c:v>43681</c:v>
                </c:pt>
                <c:pt idx="398">
                  <c:v>43682</c:v>
                </c:pt>
                <c:pt idx="399">
                  <c:v>43683</c:v>
                </c:pt>
                <c:pt idx="400">
                  <c:v>43684</c:v>
                </c:pt>
                <c:pt idx="401">
                  <c:v>43685</c:v>
                </c:pt>
                <c:pt idx="402">
                  <c:v>43686</c:v>
                </c:pt>
                <c:pt idx="403">
                  <c:v>43687</c:v>
                </c:pt>
                <c:pt idx="404">
                  <c:v>43688</c:v>
                </c:pt>
                <c:pt idx="405">
                  <c:v>43689</c:v>
                </c:pt>
                <c:pt idx="406">
                  <c:v>43690</c:v>
                </c:pt>
                <c:pt idx="407">
                  <c:v>43691</c:v>
                </c:pt>
                <c:pt idx="408">
                  <c:v>43692</c:v>
                </c:pt>
                <c:pt idx="409">
                  <c:v>43693</c:v>
                </c:pt>
                <c:pt idx="410">
                  <c:v>43694</c:v>
                </c:pt>
                <c:pt idx="411">
                  <c:v>43695</c:v>
                </c:pt>
                <c:pt idx="412">
                  <c:v>43696</c:v>
                </c:pt>
                <c:pt idx="413">
                  <c:v>43697</c:v>
                </c:pt>
                <c:pt idx="414">
                  <c:v>43698</c:v>
                </c:pt>
                <c:pt idx="415">
                  <c:v>43699</c:v>
                </c:pt>
                <c:pt idx="416">
                  <c:v>43700</c:v>
                </c:pt>
                <c:pt idx="417">
                  <c:v>43701</c:v>
                </c:pt>
                <c:pt idx="418">
                  <c:v>43702</c:v>
                </c:pt>
                <c:pt idx="419">
                  <c:v>43703</c:v>
                </c:pt>
                <c:pt idx="420">
                  <c:v>43704</c:v>
                </c:pt>
                <c:pt idx="421">
                  <c:v>43705</c:v>
                </c:pt>
                <c:pt idx="422">
                  <c:v>43706</c:v>
                </c:pt>
                <c:pt idx="423">
                  <c:v>43707</c:v>
                </c:pt>
                <c:pt idx="424">
                  <c:v>43708</c:v>
                </c:pt>
                <c:pt idx="425">
                  <c:v>43709</c:v>
                </c:pt>
                <c:pt idx="426">
                  <c:v>43710</c:v>
                </c:pt>
                <c:pt idx="427">
                  <c:v>43711</c:v>
                </c:pt>
                <c:pt idx="428">
                  <c:v>43712</c:v>
                </c:pt>
                <c:pt idx="429">
                  <c:v>43713</c:v>
                </c:pt>
                <c:pt idx="430">
                  <c:v>43714</c:v>
                </c:pt>
                <c:pt idx="431">
                  <c:v>43715</c:v>
                </c:pt>
                <c:pt idx="432">
                  <c:v>43716</c:v>
                </c:pt>
                <c:pt idx="433">
                  <c:v>43717</c:v>
                </c:pt>
                <c:pt idx="434">
                  <c:v>43718</c:v>
                </c:pt>
                <c:pt idx="435">
                  <c:v>43719</c:v>
                </c:pt>
                <c:pt idx="436">
                  <c:v>43720</c:v>
                </c:pt>
                <c:pt idx="437">
                  <c:v>43721</c:v>
                </c:pt>
                <c:pt idx="438">
                  <c:v>43722</c:v>
                </c:pt>
                <c:pt idx="439">
                  <c:v>43723</c:v>
                </c:pt>
                <c:pt idx="440">
                  <c:v>43724</c:v>
                </c:pt>
                <c:pt idx="441">
                  <c:v>43725</c:v>
                </c:pt>
                <c:pt idx="442">
                  <c:v>43726</c:v>
                </c:pt>
                <c:pt idx="443">
                  <c:v>43727</c:v>
                </c:pt>
                <c:pt idx="444">
                  <c:v>43728</c:v>
                </c:pt>
                <c:pt idx="445">
                  <c:v>43729</c:v>
                </c:pt>
                <c:pt idx="446">
                  <c:v>43730</c:v>
                </c:pt>
                <c:pt idx="447">
                  <c:v>43731</c:v>
                </c:pt>
                <c:pt idx="448">
                  <c:v>43732</c:v>
                </c:pt>
                <c:pt idx="449">
                  <c:v>43733</c:v>
                </c:pt>
                <c:pt idx="450">
                  <c:v>43734</c:v>
                </c:pt>
                <c:pt idx="451">
                  <c:v>43735</c:v>
                </c:pt>
                <c:pt idx="452">
                  <c:v>43736</c:v>
                </c:pt>
                <c:pt idx="453">
                  <c:v>43737</c:v>
                </c:pt>
                <c:pt idx="454">
                  <c:v>43738</c:v>
                </c:pt>
                <c:pt idx="455">
                  <c:v>43739</c:v>
                </c:pt>
                <c:pt idx="456">
                  <c:v>43740</c:v>
                </c:pt>
                <c:pt idx="457">
                  <c:v>43741</c:v>
                </c:pt>
                <c:pt idx="458">
                  <c:v>43742</c:v>
                </c:pt>
                <c:pt idx="459">
                  <c:v>43743</c:v>
                </c:pt>
                <c:pt idx="460">
                  <c:v>43744</c:v>
                </c:pt>
                <c:pt idx="461">
                  <c:v>43745</c:v>
                </c:pt>
                <c:pt idx="462">
                  <c:v>43746</c:v>
                </c:pt>
                <c:pt idx="463">
                  <c:v>43747</c:v>
                </c:pt>
                <c:pt idx="464">
                  <c:v>43748</c:v>
                </c:pt>
                <c:pt idx="465">
                  <c:v>43749</c:v>
                </c:pt>
                <c:pt idx="466">
                  <c:v>43750</c:v>
                </c:pt>
                <c:pt idx="467">
                  <c:v>43751</c:v>
                </c:pt>
                <c:pt idx="468">
                  <c:v>43752</c:v>
                </c:pt>
                <c:pt idx="469">
                  <c:v>43753</c:v>
                </c:pt>
                <c:pt idx="470">
                  <c:v>43754</c:v>
                </c:pt>
                <c:pt idx="471">
                  <c:v>43755</c:v>
                </c:pt>
                <c:pt idx="472">
                  <c:v>43756</c:v>
                </c:pt>
                <c:pt idx="473">
                  <c:v>43757</c:v>
                </c:pt>
                <c:pt idx="474">
                  <c:v>43758</c:v>
                </c:pt>
                <c:pt idx="475">
                  <c:v>43759</c:v>
                </c:pt>
                <c:pt idx="476">
                  <c:v>43760</c:v>
                </c:pt>
                <c:pt idx="477">
                  <c:v>43761</c:v>
                </c:pt>
                <c:pt idx="478">
                  <c:v>43762</c:v>
                </c:pt>
                <c:pt idx="479">
                  <c:v>43763</c:v>
                </c:pt>
                <c:pt idx="480">
                  <c:v>43764</c:v>
                </c:pt>
                <c:pt idx="481">
                  <c:v>43765</c:v>
                </c:pt>
                <c:pt idx="482">
                  <c:v>43766</c:v>
                </c:pt>
                <c:pt idx="483">
                  <c:v>43767</c:v>
                </c:pt>
                <c:pt idx="484">
                  <c:v>43768</c:v>
                </c:pt>
                <c:pt idx="485">
                  <c:v>43769</c:v>
                </c:pt>
                <c:pt idx="486">
                  <c:v>43770</c:v>
                </c:pt>
                <c:pt idx="487">
                  <c:v>43771</c:v>
                </c:pt>
                <c:pt idx="488">
                  <c:v>43772</c:v>
                </c:pt>
                <c:pt idx="489">
                  <c:v>43773</c:v>
                </c:pt>
                <c:pt idx="490">
                  <c:v>43774</c:v>
                </c:pt>
                <c:pt idx="491">
                  <c:v>43775</c:v>
                </c:pt>
                <c:pt idx="492">
                  <c:v>43776</c:v>
                </c:pt>
                <c:pt idx="493">
                  <c:v>43777</c:v>
                </c:pt>
                <c:pt idx="494">
                  <c:v>43778</c:v>
                </c:pt>
                <c:pt idx="495">
                  <c:v>43779</c:v>
                </c:pt>
                <c:pt idx="496">
                  <c:v>43780</c:v>
                </c:pt>
                <c:pt idx="497">
                  <c:v>43781</c:v>
                </c:pt>
                <c:pt idx="498">
                  <c:v>43782</c:v>
                </c:pt>
                <c:pt idx="499">
                  <c:v>43783</c:v>
                </c:pt>
                <c:pt idx="500">
                  <c:v>43784</c:v>
                </c:pt>
                <c:pt idx="501">
                  <c:v>43785</c:v>
                </c:pt>
                <c:pt idx="502">
                  <c:v>43786</c:v>
                </c:pt>
                <c:pt idx="503">
                  <c:v>43787</c:v>
                </c:pt>
                <c:pt idx="504">
                  <c:v>43788</c:v>
                </c:pt>
                <c:pt idx="505">
                  <c:v>43789</c:v>
                </c:pt>
                <c:pt idx="506">
                  <c:v>43790</c:v>
                </c:pt>
                <c:pt idx="507">
                  <c:v>43791</c:v>
                </c:pt>
                <c:pt idx="508">
                  <c:v>43792</c:v>
                </c:pt>
                <c:pt idx="509">
                  <c:v>43793</c:v>
                </c:pt>
                <c:pt idx="510">
                  <c:v>43794</c:v>
                </c:pt>
                <c:pt idx="511">
                  <c:v>43795</c:v>
                </c:pt>
                <c:pt idx="512">
                  <c:v>43796</c:v>
                </c:pt>
                <c:pt idx="513">
                  <c:v>43797</c:v>
                </c:pt>
                <c:pt idx="514">
                  <c:v>43798</c:v>
                </c:pt>
                <c:pt idx="515">
                  <c:v>43799</c:v>
                </c:pt>
                <c:pt idx="516">
                  <c:v>43800</c:v>
                </c:pt>
                <c:pt idx="517">
                  <c:v>43801</c:v>
                </c:pt>
                <c:pt idx="518">
                  <c:v>43802</c:v>
                </c:pt>
                <c:pt idx="519">
                  <c:v>43803</c:v>
                </c:pt>
                <c:pt idx="520">
                  <c:v>43804</c:v>
                </c:pt>
                <c:pt idx="521">
                  <c:v>43805</c:v>
                </c:pt>
                <c:pt idx="522">
                  <c:v>43806</c:v>
                </c:pt>
                <c:pt idx="523">
                  <c:v>43807</c:v>
                </c:pt>
                <c:pt idx="524">
                  <c:v>43808</c:v>
                </c:pt>
                <c:pt idx="525">
                  <c:v>43809</c:v>
                </c:pt>
                <c:pt idx="526">
                  <c:v>43810</c:v>
                </c:pt>
                <c:pt idx="527">
                  <c:v>43811</c:v>
                </c:pt>
                <c:pt idx="528">
                  <c:v>43812</c:v>
                </c:pt>
                <c:pt idx="529">
                  <c:v>43813</c:v>
                </c:pt>
                <c:pt idx="530">
                  <c:v>43814</c:v>
                </c:pt>
                <c:pt idx="531">
                  <c:v>43815</c:v>
                </c:pt>
                <c:pt idx="532">
                  <c:v>43816</c:v>
                </c:pt>
                <c:pt idx="533">
                  <c:v>43817</c:v>
                </c:pt>
                <c:pt idx="534">
                  <c:v>43818</c:v>
                </c:pt>
                <c:pt idx="535">
                  <c:v>43819</c:v>
                </c:pt>
                <c:pt idx="536">
                  <c:v>43820</c:v>
                </c:pt>
                <c:pt idx="537">
                  <c:v>43821</c:v>
                </c:pt>
                <c:pt idx="538">
                  <c:v>43822</c:v>
                </c:pt>
                <c:pt idx="539">
                  <c:v>43823</c:v>
                </c:pt>
                <c:pt idx="540">
                  <c:v>43824</c:v>
                </c:pt>
                <c:pt idx="541">
                  <c:v>43825</c:v>
                </c:pt>
                <c:pt idx="542">
                  <c:v>43826</c:v>
                </c:pt>
                <c:pt idx="543">
                  <c:v>43827</c:v>
                </c:pt>
                <c:pt idx="544">
                  <c:v>43828</c:v>
                </c:pt>
                <c:pt idx="545">
                  <c:v>43829</c:v>
                </c:pt>
                <c:pt idx="546">
                  <c:v>43830</c:v>
                </c:pt>
                <c:pt idx="547">
                  <c:v>43831</c:v>
                </c:pt>
                <c:pt idx="548">
                  <c:v>43832</c:v>
                </c:pt>
                <c:pt idx="549">
                  <c:v>43833</c:v>
                </c:pt>
                <c:pt idx="550">
                  <c:v>43834</c:v>
                </c:pt>
                <c:pt idx="551">
                  <c:v>43835</c:v>
                </c:pt>
                <c:pt idx="552">
                  <c:v>43836</c:v>
                </c:pt>
                <c:pt idx="553">
                  <c:v>43837</c:v>
                </c:pt>
                <c:pt idx="554">
                  <c:v>43838</c:v>
                </c:pt>
                <c:pt idx="555">
                  <c:v>43839</c:v>
                </c:pt>
                <c:pt idx="556">
                  <c:v>43840</c:v>
                </c:pt>
                <c:pt idx="557">
                  <c:v>43841</c:v>
                </c:pt>
                <c:pt idx="558">
                  <c:v>43842</c:v>
                </c:pt>
                <c:pt idx="559">
                  <c:v>43843</c:v>
                </c:pt>
                <c:pt idx="560">
                  <c:v>43844</c:v>
                </c:pt>
                <c:pt idx="561">
                  <c:v>43845</c:v>
                </c:pt>
                <c:pt idx="562">
                  <c:v>43846</c:v>
                </c:pt>
                <c:pt idx="563">
                  <c:v>43847</c:v>
                </c:pt>
                <c:pt idx="564">
                  <c:v>43848</c:v>
                </c:pt>
                <c:pt idx="565">
                  <c:v>43849</c:v>
                </c:pt>
                <c:pt idx="566">
                  <c:v>43850</c:v>
                </c:pt>
                <c:pt idx="567">
                  <c:v>43851</c:v>
                </c:pt>
                <c:pt idx="568">
                  <c:v>43852</c:v>
                </c:pt>
                <c:pt idx="569">
                  <c:v>43853</c:v>
                </c:pt>
                <c:pt idx="570">
                  <c:v>43854</c:v>
                </c:pt>
                <c:pt idx="571">
                  <c:v>43855</c:v>
                </c:pt>
                <c:pt idx="572">
                  <c:v>43856</c:v>
                </c:pt>
                <c:pt idx="573">
                  <c:v>43857</c:v>
                </c:pt>
                <c:pt idx="574">
                  <c:v>43858</c:v>
                </c:pt>
                <c:pt idx="575">
                  <c:v>43859</c:v>
                </c:pt>
                <c:pt idx="576">
                  <c:v>43860</c:v>
                </c:pt>
                <c:pt idx="577">
                  <c:v>43861</c:v>
                </c:pt>
                <c:pt idx="578">
                  <c:v>43862</c:v>
                </c:pt>
                <c:pt idx="579">
                  <c:v>43863</c:v>
                </c:pt>
                <c:pt idx="580">
                  <c:v>43864</c:v>
                </c:pt>
                <c:pt idx="581">
                  <c:v>43865</c:v>
                </c:pt>
                <c:pt idx="582">
                  <c:v>43866</c:v>
                </c:pt>
                <c:pt idx="583">
                  <c:v>43867</c:v>
                </c:pt>
                <c:pt idx="584">
                  <c:v>43868</c:v>
                </c:pt>
                <c:pt idx="585">
                  <c:v>43869</c:v>
                </c:pt>
                <c:pt idx="586">
                  <c:v>43870</c:v>
                </c:pt>
                <c:pt idx="587">
                  <c:v>43871</c:v>
                </c:pt>
                <c:pt idx="588">
                  <c:v>43872</c:v>
                </c:pt>
                <c:pt idx="589">
                  <c:v>43873</c:v>
                </c:pt>
                <c:pt idx="590">
                  <c:v>43874</c:v>
                </c:pt>
                <c:pt idx="591">
                  <c:v>43875</c:v>
                </c:pt>
                <c:pt idx="592">
                  <c:v>43876</c:v>
                </c:pt>
                <c:pt idx="593">
                  <c:v>43877</c:v>
                </c:pt>
                <c:pt idx="594">
                  <c:v>43878</c:v>
                </c:pt>
                <c:pt idx="595">
                  <c:v>43879</c:v>
                </c:pt>
                <c:pt idx="596">
                  <c:v>43880</c:v>
                </c:pt>
                <c:pt idx="597">
                  <c:v>43881</c:v>
                </c:pt>
                <c:pt idx="598">
                  <c:v>43882</c:v>
                </c:pt>
                <c:pt idx="599">
                  <c:v>43883</c:v>
                </c:pt>
                <c:pt idx="600">
                  <c:v>43884</c:v>
                </c:pt>
                <c:pt idx="601">
                  <c:v>43885</c:v>
                </c:pt>
                <c:pt idx="602">
                  <c:v>43886</c:v>
                </c:pt>
                <c:pt idx="603">
                  <c:v>43887</c:v>
                </c:pt>
                <c:pt idx="604">
                  <c:v>43888</c:v>
                </c:pt>
                <c:pt idx="605">
                  <c:v>43889</c:v>
                </c:pt>
                <c:pt idx="606">
                  <c:v>43890</c:v>
                </c:pt>
                <c:pt idx="607">
                  <c:v>43891</c:v>
                </c:pt>
                <c:pt idx="608">
                  <c:v>43892</c:v>
                </c:pt>
                <c:pt idx="609">
                  <c:v>43893</c:v>
                </c:pt>
                <c:pt idx="610">
                  <c:v>43894</c:v>
                </c:pt>
                <c:pt idx="611">
                  <c:v>43895</c:v>
                </c:pt>
                <c:pt idx="612">
                  <c:v>43896</c:v>
                </c:pt>
                <c:pt idx="613">
                  <c:v>43897</c:v>
                </c:pt>
                <c:pt idx="614">
                  <c:v>43898</c:v>
                </c:pt>
                <c:pt idx="615">
                  <c:v>43899</c:v>
                </c:pt>
                <c:pt idx="616">
                  <c:v>43900</c:v>
                </c:pt>
                <c:pt idx="617">
                  <c:v>43901</c:v>
                </c:pt>
                <c:pt idx="618">
                  <c:v>43902</c:v>
                </c:pt>
                <c:pt idx="619">
                  <c:v>43903</c:v>
                </c:pt>
                <c:pt idx="620">
                  <c:v>43904</c:v>
                </c:pt>
                <c:pt idx="621">
                  <c:v>43905</c:v>
                </c:pt>
                <c:pt idx="622">
                  <c:v>43906</c:v>
                </c:pt>
                <c:pt idx="623">
                  <c:v>43907</c:v>
                </c:pt>
                <c:pt idx="624">
                  <c:v>43908</c:v>
                </c:pt>
                <c:pt idx="625">
                  <c:v>43909</c:v>
                </c:pt>
                <c:pt idx="626">
                  <c:v>43910</c:v>
                </c:pt>
                <c:pt idx="627">
                  <c:v>43911</c:v>
                </c:pt>
                <c:pt idx="628">
                  <c:v>43912</c:v>
                </c:pt>
                <c:pt idx="629">
                  <c:v>43913</c:v>
                </c:pt>
                <c:pt idx="630">
                  <c:v>43914</c:v>
                </c:pt>
                <c:pt idx="631">
                  <c:v>43915</c:v>
                </c:pt>
                <c:pt idx="632">
                  <c:v>43916</c:v>
                </c:pt>
                <c:pt idx="633">
                  <c:v>43917</c:v>
                </c:pt>
                <c:pt idx="634">
                  <c:v>43918</c:v>
                </c:pt>
                <c:pt idx="635">
                  <c:v>43919</c:v>
                </c:pt>
                <c:pt idx="636">
                  <c:v>43920</c:v>
                </c:pt>
                <c:pt idx="637">
                  <c:v>43921</c:v>
                </c:pt>
                <c:pt idx="638">
                  <c:v>43922</c:v>
                </c:pt>
                <c:pt idx="639">
                  <c:v>43923</c:v>
                </c:pt>
                <c:pt idx="640">
                  <c:v>43924</c:v>
                </c:pt>
                <c:pt idx="641">
                  <c:v>43925</c:v>
                </c:pt>
                <c:pt idx="642">
                  <c:v>43926</c:v>
                </c:pt>
                <c:pt idx="643">
                  <c:v>43927</c:v>
                </c:pt>
                <c:pt idx="644">
                  <c:v>43928</c:v>
                </c:pt>
                <c:pt idx="645">
                  <c:v>43929</c:v>
                </c:pt>
                <c:pt idx="646">
                  <c:v>43930</c:v>
                </c:pt>
                <c:pt idx="647">
                  <c:v>43931</c:v>
                </c:pt>
                <c:pt idx="648">
                  <c:v>43932</c:v>
                </c:pt>
                <c:pt idx="649">
                  <c:v>43933</c:v>
                </c:pt>
                <c:pt idx="650">
                  <c:v>43934</c:v>
                </c:pt>
                <c:pt idx="651">
                  <c:v>43935</c:v>
                </c:pt>
                <c:pt idx="652">
                  <c:v>43936</c:v>
                </c:pt>
                <c:pt idx="653">
                  <c:v>43937</c:v>
                </c:pt>
                <c:pt idx="654">
                  <c:v>43938</c:v>
                </c:pt>
                <c:pt idx="655">
                  <c:v>43939</c:v>
                </c:pt>
                <c:pt idx="656">
                  <c:v>43940</c:v>
                </c:pt>
                <c:pt idx="657">
                  <c:v>43941</c:v>
                </c:pt>
                <c:pt idx="658">
                  <c:v>43942</c:v>
                </c:pt>
                <c:pt idx="659">
                  <c:v>43943</c:v>
                </c:pt>
                <c:pt idx="660">
                  <c:v>43944</c:v>
                </c:pt>
                <c:pt idx="661">
                  <c:v>43945</c:v>
                </c:pt>
                <c:pt idx="662">
                  <c:v>43946</c:v>
                </c:pt>
                <c:pt idx="663">
                  <c:v>43947</c:v>
                </c:pt>
                <c:pt idx="664">
                  <c:v>43948</c:v>
                </c:pt>
                <c:pt idx="665">
                  <c:v>43949</c:v>
                </c:pt>
                <c:pt idx="666">
                  <c:v>43950</c:v>
                </c:pt>
                <c:pt idx="667">
                  <c:v>43951</c:v>
                </c:pt>
                <c:pt idx="668">
                  <c:v>43952</c:v>
                </c:pt>
                <c:pt idx="669">
                  <c:v>43953</c:v>
                </c:pt>
                <c:pt idx="670">
                  <c:v>43954</c:v>
                </c:pt>
                <c:pt idx="671">
                  <c:v>43955</c:v>
                </c:pt>
                <c:pt idx="672">
                  <c:v>43956</c:v>
                </c:pt>
                <c:pt idx="673">
                  <c:v>43957</c:v>
                </c:pt>
                <c:pt idx="674">
                  <c:v>43958</c:v>
                </c:pt>
                <c:pt idx="675">
                  <c:v>43959</c:v>
                </c:pt>
                <c:pt idx="676">
                  <c:v>43960</c:v>
                </c:pt>
                <c:pt idx="677">
                  <c:v>43961</c:v>
                </c:pt>
                <c:pt idx="678">
                  <c:v>43962</c:v>
                </c:pt>
                <c:pt idx="679">
                  <c:v>43963</c:v>
                </c:pt>
                <c:pt idx="680">
                  <c:v>43964</c:v>
                </c:pt>
                <c:pt idx="681">
                  <c:v>43965</c:v>
                </c:pt>
                <c:pt idx="682">
                  <c:v>43966</c:v>
                </c:pt>
                <c:pt idx="683">
                  <c:v>43967</c:v>
                </c:pt>
                <c:pt idx="684">
                  <c:v>43968</c:v>
                </c:pt>
                <c:pt idx="685">
                  <c:v>43969</c:v>
                </c:pt>
                <c:pt idx="686">
                  <c:v>43970</c:v>
                </c:pt>
                <c:pt idx="687">
                  <c:v>43971</c:v>
                </c:pt>
                <c:pt idx="688">
                  <c:v>43972</c:v>
                </c:pt>
                <c:pt idx="689">
                  <c:v>43973</c:v>
                </c:pt>
                <c:pt idx="690">
                  <c:v>43974</c:v>
                </c:pt>
                <c:pt idx="691">
                  <c:v>43975</c:v>
                </c:pt>
                <c:pt idx="692">
                  <c:v>43976</c:v>
                </c:pt>
                <c:pt idx="693">
                  <c:v>43977</c:v>
                </c:pt>
                <c:pt idx="694">
                  <c:v>43978</c:v>
                </c:pt>
                <c:pt idx="695">
                  <c:v>43979</c:v>
                </c:pt>
                <c:pt idx="696">
                  <c:v>43980</c:v>
                </c:pt>
                <c:pt idx="697">
                  <c:v>43981</c:v>
                </c:pt>
                <c:pt idx="698">
                  <c:v>43982</c:v>
                </c:pt>
                <c:pt idx="699">
                  <c:v>43983</c:v>
                </c:pt>
                <c:pt idx="700">
                  <c:v>43984</c:v>
                </c:pt>
                <c:pt idx="701">
                  <c:v>43985</c:v>
                </c:pt>
                <c:pt idx="702">
                  <c:v>43986</c:v>
                </c:pt>
                <c:pt idx="703">
                  <c:v>43987</c:v>
                </c:pt>
                <c:pt idx="704">
                  <c:v>43988</c:v>
                </c:pt>
                <c:pt idx="705">
                  <c:v>43989</c:v>
                </c:pt>
                <c:pt idx="706">
                  <c:v>43990</c:v>
                </c:pt>
                <c:pt idx="707">
                  <c:v>43991</c:v>
                </c:pt>
                <c:pt idx="708">
                  <c:v>43992</c:v>
                </c:pt>
                <c:pt idx="709">
                  <c:v>43993</c:v>
                </c:pt>
                <c:pt idx="710">
                  <c:v>43994</c:v>
                </c:pt>
                <c:pt idx="711">
                  <c:v>43995</c:v>
                </c:pt>
                <c:pt idx="712">
                  <c:v>43996</c:v>
                </c:pt>
                <c:pt idx="713">
                  <c:v>43997</c:v>
                </c:pt>
                <c:pt idx="714">
                  <c:v>43998</c:v>
                </c:pt>
                <c:pt idx="715">
                  <c:v>43999</c:v>
                </c:pt>
                <c:pt idx="716">
                  <c:v>44000</c:v>
                </c:pt>
                <c:pt idx="717">
                  <c:v>44001</c:v>
                </c:pt>
                <c:pt idx="718">
                  <c:v>44002</c:v>
                </c:pt>
                <c:pt idx="719">
                  <c:v>44003</c:v>
                </c:pt>
                <c:pt idx="720">
                  <c:v>44004</c:v>
                </c:pt>
                <c:pt idx="721">
                  <c:v>44005</c:v>
                </c:pt>
                <c:pt idx="722">
                  <c:v>44006</c:v>
                </c:pt>
                <c:pt idx="723">
                  <c:v>44007</c:v>
                </c:pt>
                <c:pt idx="724">
                  <c:v>44008</c:v>
                </c:pt>
                <c:pt idx="725">
                  <c:v>44009</c:v>
                </c:pt>
                <c:pt idx="726">
                  <c:v>44010</c:v>
                </c:pt>
                <c:pt idx="727">
                  <c:v>44011</c:v>
                </c:pt>
                <c:pt idx="728">
                  <c:v>44012</c:v>
                </c:pt>
                <c:pt idx="729">
                  <c:v>44013</c:v>
                </c:pt>
                <c:pt idx="730">
                  <c:v>44014</c:v>
                </c:pt>
                <c:pt idx="731">
                  <c:v>44015</c:v>
                </c:pt>
                <c:pt idx="732">
                  <c:v>44016</c:v>
                </c:pt>
                <c:pt idx="733">
                  <c:v>44017</c:v>
                </c:pt>
                <c:pt idx="734">
                  <c:v>44018</c:v>
                </c:pt>
                <c:pt idx="735">
                  <c:v>44019</c:v>
                </c:pt>
                <c:pt idx="736">
                  <c:v>44020</c:v>
                </c:pt>
                <c:pt idx="737">
                  <c:v>44021</c:v>
                </c:pt>
                <c:pt idx="738">
                  <c:v>44022</c:v>
                </c:pt>
                <c:pt idx="739">
                  <c:v>44023</c:v>
                </c:pt>
                <c:pt idx="740">
                  <c:v>44024</c:v>
                </c:pt>
                <c:pt idx="741">
                  <c:v>44025</c:v>
                </c:pt>
                <c:pt idx="742">
                  <c:v>44026</c:v>
                </c:pt>
                <c:pt idx="743">
                  <c:v>44027</c:v>
                </c:pt>
                <c:pt idx="744">
                  <c:v>44028</c:v>
                </c:pt>
                <c:pt idx="745">
                  <c:v>44029</c:v>
                </c:pt>
                <c:pt idx="746">
                  <c:v>44030</c:v>
                </c:pt>
                <c:pt idx="747">
                  <c:v>44031</c:v>
                </c:pt>
                <c:pt idx="748">
                  <c:v>44032</c:v>
                </c:pt>
                <c:pt idx="749">
                  <c:v>44033</c:v>
                </c:pt>
                <c:pt idx="750">
                  <c:v>44034</c:v>
                </c:pt>
                <c:pt idx="751">
                  <c:v>44035</c:v>
                </c:pt>
                <c:pt idx="752">
                  <c:v>44036</c:v>
                </c:pt>
                <c:pt idx="753">
                  <c:v>44037</c:v>
                </c:pt>
                <c:pt idx="754">
                  <c:v>44038</c:v>
                </c:pt>
                <c:pt idx="755">
                  <c:v>44039</c:v>
                </c:pt>
                <c:pt idx="756">
                  <c:v>44040</c:v>
                </c:pt>
                <c:pt idx="757">
                  <c:v>44041</c:v>
                </c:pt>
                <c:pt idx="758">
                  <c:v>44042</c:v>
                </c:pt>
                <c:pt idx="759">
                  <c:v>44043</c:v>
                </c:pt>
                <c:pt idx="760">
                  <c:v>44044</c:v>
                </c:pt>
                <c:pt idx="761">
                  <c:v>44045</c:v>
                </c:pt>
                <c:pt idx="762">
                  <c:v>44046</c:v>
                </c:pt>
                <c:pt idx="763">
                  <c:v>44047</c:v>
                </c:pt>
                <c:pt idx="764">
                  <c:v>44048</c:v>
                </c:pt>
                <c:pt idx="765">
                  <c:v>44049</c:v>
                </c:pt>
                <c:pt idx="766">
                  <c:v>44050</c:v>
                </c:pt>
                <c:pt idx="767">
                  <c:v>44051</c:v>
                </c:pt>
                <c:pt idx="768">
                  <c:v>44052</c:v>
                </c:pt>
                <c:pt idx="769">
                  <c:v>44053</c:v>
                </c:pt>
                <c:pt idx="770">
                  <c:v>44054</c:v>
                </c:pt>
                <c:pt idx="771">
                  <c:v>44055</c:v>
                </c:pt>
                <c:pt idx="772">
                  <c:v>44056</c:v>
                </c:pt>
                <c:pt idx="773">
                  <c:v>44057</c:v>
                </c:pt>
                <c:pt idx="774">
                  <c:v>44058</c:v>
                </c:pt>
                <c:pt idx="775">
                  <c:v>44059</c:v>
                </c:pt>
                <c:pt idx="776">
                  <c:v>44060</c:v>
                </c:pt>
                <c:pt idx="777">
                  <c:v>44061</c:v>
                </c:pt>
                <c:pt idx="778">
                  <c:v>44062</c:v>
                </c:pt>
                <c:pt idx="779">
                  <c:v>44063</c:v>
                </c:pt>
                <c:pt idx="780">
                  <c:v>44064</c:v>
                </c:pt>
                <c:pt idx="781">
                  <c:v>44065</c:v>
                </c:pt>
                <c:pt idx="782">
                  <c:v>44066</c:v>
                </c:pt>
                <c:pt idx="783">
                  <c:v>44067</c:v>
                </c:pt>
                <c:pt idx="784">
                  <c:v>44068</c:v>
                </c:pt>
                <c:pt idx="785">
                  <c:v>44069</c:v>
                </c:pt>
                <c:pt idx="786">
                  <c:v>44070</c:v>
                </c:pt>
                <c:pt idx="787">
                  <c:v>44071</c:v>
                </c:pt>
                <c:pt idx="788">
                  <c:v>44072</c:v>
                </c:pt>
                <c:pt idx="789">
                  <c:v>44073</c:v>
                </c:pt>
                <c:pt idx="790">
                  <c:v>44074</c:v>
                </c:pt>
                <c:pt idx="791">
                  <c:v>44075</c:v>
                </c:pt>
                <c:pt idx="792">
                  <c:v>44076</c:v>
                </c:pt>
                <c:pt idx="793">
                  <c:v>44077</c:v>
                </c:pt>
                <c:pt idx="794">
                  <c:v>44078</c:v>
                </c:pt>
                <c:pt idx="795">
                  <c:v>44079</c:v>
                </c:pt>
                <c:pt idx="796">
                  <c:v>44080</c:v>
                </c:pt>
                <c:pt idx="797">
                  <c:v>44081</c:v>
                </c:pt>
                <c:pt idx="798">
                  <c:v>44082</c:v>
                </c:pt>
                <c:pt idx="799">
                  <c:v>44083</c:v>
                </c:pt>
                <c:pt idx="800">
                  <c:v>44084</c:v>
                </c:pt>
                <c:pt idx="801">
                  <c:v>44085</c:v>
                </c:pt>
                <c:pt idx="802">
                  <c:v>44086</c:v>
                </c:pt>
                <c:pt idx="803">
                  <c:v>44087</c:v>
                </c:pt>
                <c:pt idx="804">
                  <c:v>44088</c:v>
                </c:pt>
                <c:pt idx="805">
                  <c:v>44089</c:v>
                </c:pt>
                <c:pt idx="806">
                  <c:v>44090</c:v>
                </c:pt>
                <c:pt idx="807">
                  <c:v>44091</c:v>
                </c:pt>
                <c:pt idx="808">
                  <c:v>44092</c:v>
                </c:pt>
                <c:pt idx="809">
                  <c:v>44093</c:v>
                </c:pt>
                <c:pt idx="810">
                  <c:v>44094</c:v>
                </c:pt>
                <c:pt idx="811">
                  <c:v>44095</c:v>
                </c:pt>
                <c:pt idx="812">
                  <c:v>44096</c:v>
                </c:pt>
                <c:pt idx="813">
                  <c:v>44097</c:v>
                </c:pt>
                <c:pt idx="814">
                  <c:v>44098</c:v>
                </c:pt>
                <c:pt idx="815">
                  <c:v>44099</c:v>
                </c:pt>
                <c:pt idx="816">
                  <c:v>44100</c:v>
                </c:pt>
                <c:pt idx="817">
                  <c:v>44101</c:v>
                </c:pt>
                <c:pt idx="818">
                  <c:v>44102</c:v>
                </c:pt>
                <c:pt idx="819">
                  <c:v>44103</c:v>
                </c:pt>
                <c:pt idx="820">
                  <c:v>44104</c:v>
                </c:pt>
                <c:pt idx="821">
                  <c:v>44105</c:v>
                </c:pt>
                <c:pt idx="822">
                  <c:v>44106</c:v>
                </c:pt>
                <c:pt idx="823">
                  <c:v>44107</c:v>
                </c:pt>
                <c:pt idx="824">
                  <c:v>44108</c:v>
                </c:pt>
                <c:pt idx="825">
                  <c:v>44109</c:v>
                </c:pt>
                <c:pt idx="826">
                  <c:v>44110</c:v>
                </c:pt>
                <c:pt idx="827">
                  <c:v>44111</c:v>
                </c:pt>
                <c:pt idx="828">
                  <c:v>44112</c:v>
                </c:pt>
                <c:pt idx="829">
                  <c:v>44113</c:v>
                </c:pt>
                <c:pt idx="830">
                  <c:v>44114</c:v>
                </c:pt>
                <c:pt idx="831">
                  <c:v>44115</c:v>
                </c:pt>
                <c:pt idx="832">
                  <c:v>44116</c:v>
                </c:pt>
                <c:pt idx="833">
                  <c:v>44117</c:v>
                </c:pt>
                <c:pt idx="834">
                  <c:v>44118</c:v>
                </c:pt>
                <c:pt idx="835">
                  <c:v>44119</c:v>
                </c:pt>
                <c:pt idx="836">
                  <c:v>44120</c:v>
                </c:pt>
                <c:pt idx="837">
                  <c:v>44121</c:v>
                </c:pt>
                <c:pt idx="838">
                  <c:v>44122</c:v>
                </c:pt>
                <c:pt idx="839">
                  <c:v>44123</c:v>
                </c:pt>
                <c:pt idx="840">
                  <c:v>44124</c:v>
                </c:pt>
                <c:pt idx="841">
                  <c:v>44125</c:v>
                </c:pt>
                <c:pt idx="842">
                  <c:v>44126</c:v>
                </c:pt>
                <c:pt idx="843">
                  <c:v>44127</c:v>
                </c:pt>
                <c:pt idx="844">
                  <c:v>44128</c:v>
                </c:pt>
                <c:pt idx="845">
                  <c:v>44129</c:v>
                </c:pt>
                <c:pt idx="846">
                  <c:v>44130</c:v>
                </c:pt>
                <c:pt idx="847">
                  <c:v>44131</c:v>
                </c:pt>
                <c:pt idx="848">
                  <c:v>44132</c:v>
                </c:pt>
                <c:pt idx="849">
                  <c:v>44133</c:v>
                </c:pt>
                <c:pt idx="850">
                  <c:v>44134</c:v>
                </c:pt>
                <c:pt idx="851">
                  <c:v>44135</c:v>
                </c:pt>
                <c:pt idx="852">
                  <c:v>44136</c:v>
                </c:pt>
                <c:pt idx="853">
                  <c:v>44137</c:v>
                </c:pt>
                <c:pt idx="854">
                  <c:v>44138</c:v>
                </c:pt>
                <c:pt idx="855">
                  <c:v>44139</c:v>
                </c:pt>
                <c:pt idx="856">
                  <c:v>44140</c:v>
                </c:pt>
                <c:pt idx="857">
                  <c:v>44141</c:v>
                </c:pt>
                <c:pt idx="858">
                  <c:v>44142</c:v>
                </c:pt>
                <c:pt idx="859">
                  <c:v>44143</c:v>
                </c:pt>
                <c:pt idx="860">
                  <c:v>44144</c:v>
                </c:pt>
                <c:pt idx="861">
                  <c:v>44145</c:v>
                </c:pt>
                <c:pt idx="862">
                  <c:v>44146</c:v>
                </c:pt>
                <c:pt idx="863">
                  <c:v>44147</c:v>
                </c:pt>
                <c:pt idx="864">
                  <c:v>44148</c:v>
                </c:pt>
                <c:pt idx="865">
                  <c:v>44149</c:v>
                </c:pt>
                <c:pt idx="866">
                  <c:v>44150</c:v>
                </c:pt>
                <c:pt idx="867">
                  <c:v>44151</c:v>
                </c:pt>
                <c:pt idx="868">
                  <c:v>44152</c:v>
                </c:pt>
                <c:pt idx="869">
                  <c:v>44153</c:v>
                </c:pt>
                <c:pt idx="870">
                  <c:v>44154</c:v>
                </c:pt>
                <c:pt idx="871">
                  <c:v>44155</c:v>
                </c:pt>
                <c:pt idx="872">
                  <c:v>44156</c:v>
                </c:pt>
                <c:pt idx="873">
                  <c:v>44157</c:v>
                </c:pt>
                <c:pt idx="874">
                  <c:v>44158</c:v>
                </c:pt>
                <c:pt idx="875">
                  <c:v>44159</c:v>
                </c:pt>
                <c:pt idx="876">
                  <c:v>44160</c:v>
                </c:pt>
                <c:pt idx="877">
                  <c:v>44161</c:v>
                </c:pt>
                <c:pt idx="878">
                  <c:v>44162</c:v>
                </c:pt>
                <c:pt idx="879">
                  <c:v>44163</c:v>
                </c:pt>
                <c:pt idx="880">
                  <c:v>44164</c:v>
                </c:pt>
                <c:pt idx="881">
                  <c:v>44165</c:v>
                </c:pt>
                <c:pt idx="882">
                  <c:v>44166</c:v>
                </c:pt>
                <c:pt idx="883">
                  <c:v>44167</c:v>
                </c:pt>
                <c:pt idx="884">
                  <c:v>44168</c:v>
                </c:pt>
                <c:pt idx="885">
                  <c:v>44169</c:v>
                </c:pt>
                <c:pt idx="886">
                  <c:v>44170</c:v>
                </c:pt>
                <c:pt idx="887">
                  <c:v>44171</c:v>
                </c:pt>
                <c:pt idx="888">
                  <c:v>44172</c:v>
                </c:pt>
                <c:pt idx="889">
                  <c:v>44173</c:v>
                </c:pt>
                <c:pt idx="890">
                  <c:v>44174</c:v>
                </c:pt>
                <c:pt idx="891">
                  <c:v>44175</c:v>
                </c:pt>
                <c:pt idx="892">
                  <c:v>44176</c:v>
                </c:pt>
                <c:pt idx="893">
                  <c:v>44177</c:v>
                </c:pt>
                <c:pt idx="894">
                  <c:v>44178</c:v>
                </c:pt>
                <c:pt idx="895">
                  <c:v>44179</c:v>
                </c:pt>
                <c:pt idx="896">
                  <c:v>44180</c:v>
                </c:pt>
                <c:pt idx="897">
                  <c:v>44181</c:v>
                </c:pt>
                <c:pt idx="898">
                  <c:v>44182</c:v>
                </c:pt>
                <c:pt idx="899">
                  <c:v>44183</c:v>
                </c:pt>
                <c:pt idx="900">
                  <c:v>44184</c:v>
                </c:pt>
                <c:pt idx="901">
                  <c:v>44185</c:v>
                </c:pt>
                <c:pt idx="902">
                  <c:v>44186</c:v>
                </c:pt>
                <c:pt idx="903">
                  <c:v>44187</c:v>
                </c:pt>
                <c:pt idx="904">
                  <c:v>44188</c:v>
                </c:pt>
                <c:pt idx="905">
                  <c:v>44189</c:v>
                </c:pt>
                <c:pt idx="906">
                  <c:v>44190</c:v>
                </c:pt>
                <c:pt idx="907">
                  <c:v>44191</c:v>
                </c:pt>
                <c:pt idx="908">
                  <c:v>44192</c:v>
                </c:pt>
                <c:pt idx="909">
                  <c:v>44193</c:v>
                </c:pt>
                <c:pt idx="910">
                  <c:v>44194</c:v>
                </c:pt>
                <c:pt idx="911">
                  <c:v>44195</c:v>
                </c:pt>
                <c:pt idx="912">
                  <c:v>44196</c:v>
                </c:pt>
                <c:pt idx="913">
                  <c:v>44197</c:v>
                </c:pt>
                <c:pt idx="914">
                  <c:v>44198</c:v>
                </c:pt>
                <c:pt idx="915">
                  <c:v>44199</c:v>
                </c:pt>
                <c:pt idx="916">
                  <c:v>44200</c:v>
                </c:pt>
                <c:pt idx="917">
                  <c:v>44201</c:v>
                </c:pt>
                <c:pt idx="918">
                  <c:v>44202</c:v>
                </c:pt>
                <c:pt idx="919">
                  <c:v>44203</c:v>
                </c:pt>
                <c:pt idx="920">
                  <c:v>44204</c:v>
                </c:pt>
                <c:pt idx="921">
                  <c:v>44205</c:v>
                </c:pt>
                <c:pt idx="922">
                  <c:v>44206</c:v>
                </c:pt>
                <c:pt idx="923">
                  <c:v>44207</c:v>
                </c:pt>
                <c:pt idx="924">
                  <c:v>44208</c:v>
                </c:pt>
                <c:pt idx="925">
                  <c:v>44209</c:v>
                </c:pt>
                <c:pt idx="926">
                  <c:v>44210</c:v>
                </c:pt>
                <c:pt idx="927">
                  <c:v>44211</c:v>
                </c:pt>
                <c:pt idx="928">
                  <c:v>44212</c:v>
                </c:pt>
                <c:pt idx="929">
                  <c:v>44213</c:v>
                </c:pt>
                <c:pt idx="930">
                  <c:v>44214</c:v>
                </c:pt>
                <c:pt idx="931">
                  <c:v>44215</c:v>
                </c:pt>
                <c:pt idx="932">
                  <c:v>44216</c:v>
                </c:pt>
                <c:pt idx="933">
                  <c:v>44217</c:v>
                </c:pt>
                <c:pt idx="934">
                  <c:v>44218</c:v>
                </c:pt>
                <c:pt idx="935">
                  <c:v>44219</c:v>
                </c:pt>
                <c:pt idx="936">
                  <c:v>44220</c:v>
                </c:pt>
                <c:pt idx="937">
                  <c:v>44221</c:v>
                </c:pt>
                <c:pt idx="938">
                  <c:v>44222</c:v>
                </c:pt>
                <c:pt idx="939">
                  <c:v>44223</c:v>
                </c:pt>
                <c:pt idx="940">
                  <c:v>44224</c:v>
                </c:pt>
                <c:pt idx="941">
                  <c:v>44225</c:v>
                </c:pt>
                <c:pt idx="942">
                  <c:v>44226</c:v>
                </c:pt>
                <c:pt idx="943">
                  <c:v>44227</c:v>
                </c:pt>
                <c:pt idx="944">
                  <c:v>44228</c:v>
                </c:pt>
                <c:pt idx="945">
                  <c:v>44229</c:v>
                </c:pt>
                <c:pt idx="946">
                  <c:v>44230</c:v>
                </c:pt>
                <c:pt idx="947">
                  <c:v>44231</c:v>
                </c:pt>
                <c:pt idx="948">
                  <c:v>44232</c:v>
                </c:pt>
                <c:pt idx="949">
                  <c:v>44233</c:v>
                </c:pt>
                <c:pt idx="950">
                  <c:v>44234</c:v>
                </c:pt>
                <c:pt idx="951">
                  <c:v>44235</c:v>
                </c:pt>
                <c:pt idx="952">
                  <c:v>44236</c:v>
                </c:pt>
                <c:pt idx="953">
                  <c:v>44237</c:v>
                </c:pt>
                <c:pt idx="954">
                  <c:v>44238</c:v>
                </c:pt>
                <c:pt idx="955">
                  <c:v>44239</c:v>
                </c:pt>
                <c:pt idx="956">
                  <c:v>44240</c:v>
                </c:pt>
                <c:pt idx="957">
                  <c:v>44241</c:v>
                </c:pt>
                <c:pt idx="958">
                  <c:v>44242</c:v>
                </c:pt>
                <c:pt idx="959">
                  <c:v>44243</c:v>
                </c:pt>
                <c:pt idx="960">
                  <c:v>44244</c:v>
                </c:pt>
                <c:pt idx="961">
                  <c:v>44245</c:v>
                </c:pt>
                <c:pt idx="962">
                  <c:v>44246</c:v>
                </c:pt>
                <c:pt idx="963">
                  <c:v>44247</c:v>
                </c:pt>
                <c:pt idx="964">
                  <c:v>44248</c:v>
                </c:pt>
                <c:pt idx="965">
                  <c:v>44249</c:v>
                </c:pt>
                <c:pt idx="966">
                  <c:v>44250</c:v>
                </c:pt>
                <c:pt idx="967">
                  <c:v>44251</c:v>
                </c:pt>
                <c:pt idx="968">
                  <c:v>44252</c:v>
                </c:pt>
                <c:pt idx="969">
                  <c:v>44253</c:v>
                </c:pt>
                <c:pt idx="970">
                  <c:v>44254</c:v>
                </c:pt>
                <c:pt idx="971">
                  <c:v>44255</c:v>
                </c:pt>
                <c:pt idx="972">
                  <c:v>44256</c:v>
                </c:pt>
                <c:pt idx="973">
                  <c:v>44257</c:v>
                </c:pt>
                <c:pt idx="974">
                  <c:v>44258</c:v>
                </c:pt>
                <c:pt idx="975">
                  <c:v>44259</c:v>
                </c:pt>
                <c:pt idx="976">
                  <c:v>44260</c:v>
                </c:pt>
                <c:pt idx="977">
                  <c:v>44261</c:v>
                </c:pt>
                <c:pt idx="978">
                  <c:v>44262</c:v>
                </c:pt>
                <c:pt idx="979">
                  <c:v>44263</c:v>
                </c:pt>
                <c:pt idx="980">
                  <c:v>44264</c:v>
                </c:pt>
                <c:pt idx="981">
                  <c:v>44265</c:v>
                </c:pt>
                <c:pt idx="982">
                  <c:v>44266</c:v>
                </c:pt>
                <c:pt idx="983">
                  <c:v>44267</c:v>
                </c:pt>
                <c:pt idx="984">
                  <c:v>44268</c:v>
                </c:pt>
                <c:pt idx="985">
                  <c:v>44269</c:v>
                </c:pt>
                <c:pt idx="986">
                  <c:v>44270</c:v>
                </c:pt>
                <c:pt idx="987">
                  <c:v>44271</c:v>
                </c:pt>
                <c:pt idx="988">
                  <c:v>44272</c:v>
                </c:pt>
                <c:pt idx="989">
                  <c:v>44273</c:v>
                </c:pt>
                <c:pt idx="990">
                  <c:v>44274</c:v>
                </c:pt>
                <c:pt idx="991">
                  <c:v>44275</c:v>
                </c:pt>
                <c:pt idx="992">
                  <c:v>44276</c:v>
                </c:pt>
                <c:pt idx="993">
                  <c:v>44277</c:v>
                </c:pt>
                <c:pt idx="994">
                  <c:v>44278</c:v>
                </c:pt>
                <c:pt idx="995">
                  <c:v>44279</c:v>
                </c:pt>
                <c:pt idx="996">
                  <c:v>44280</c:v>
                </c:pt>
                <c:pt idx="997">
                  <c:v>44281</c:v>
                </c:pt>
                <c:pt idx="998">
                  <c:v>44282</c:v>
                </c:pt>
                <c:pt idx="999">
                  <c:v>44283</c:v>
                </c:pt>
                <c:pt idx="1000">
                  <c:v>44284</c:v>
                </c:pt>
                <c:pt idx="1001">
                  <c:v>44285</c:v>
                </c:pt>
                <c:pt idx="1002">
                  <c:v>44286</c:v>
                </c:pt>
                <c:pt idx="1003">
                  <c:v>44287</c:v>
                </c:pt>
                <c:pt idx="1004">
                  <c:v>44288</c:v>
                </c:pt>
                <c:pt idx="1005">
                  <c:v>44289</c:v>
                </c:pt>
                <c:pt idx="1006">
                  <c:v>44290</c:v>
                </c:pt>
                <c:pt idx="1007">
                  <c:v>44291</c:v>
                </c:pt>
                <c:pt idx="1008">
                  <c:v>44292</c:v>
                </c:pt>
                <c:pt idx="1009">
                  <c:v>44293</c:v>
                </c:pt>
                <c:pt idx="1010">
                  <c:v>44294</c:v>
                </c:pt>
                <c:pt idx="1011">
                  <c:v>44295</c:v>
                </c:pt>
                <c:pt idx="1012">
                  <c:v>44296</c:v>
                </c:pt>
                <c:pt idx="1013">
                  <c:v>44297</c:v>
                </c:pt>
                <c:pt idx="1014">
                  <c:v>44298</c:v>
                </c:pt>
                <c:pt idx="1015">
                  <c:v>44299</c:v>
                </c:pt>
                <c:pt idx="1016">
                  <c:v>44300</c:v>
                </c:pt>
                <c:pt idx="1017">
                  <c:v>44301</c:v>
                </c:pt>
                <c:pt idx="1018">
                  <c:v>44302</c:v>
                </c:pt>
                <c:pt idx="1019">
                  <c:v>44303</c:v>
                </c:pt>
                <c:pt idx="1020">
                  <c:v>44304</c:v>
                </c:pt>
                <c:pt idx="1021">
                  <c:v>44305</c:v>
                </c:pt>
                <c:pt idx="1022">
                  <c:v>44306</c:v>
                </c:pt>
                <c:pt idx="1023">
                  <c:v>44307</c:v>
                </c:pt>
                <c:pt idx="1024">
                  <c:v>44308</c:v>
                </c:pt>
                <c:pt idx="1025">
                  <c:v>44309</c:v>
                </c:pt>
                <c:pt idx="1026">
                  <c:v>44310</c:v>
                </c:pt>
                <c:pt idx="1027">
                  <c:v>44311</c:v>
                </c:pt>
                <c:pt idx="1028">
                  <c:v>44312</c:v>
                </c:pt>
                <c:pt idx="1029">
                  <c:v>44313</c:v>
                </c:pt>
                <c:pt idx="1030">
                  <c:v>44314</c:v>
                </c:pt>
                <c:pt idx="1031">
                  <c:v>44315</c:v>
                </c:pt>
                <c:pt idx="1032">
                  <c:v>44316</c:v>
                </c:pt>
                <c:pt idx="1033">
                  <c:v>44317</c:v>
                </c:pt>
                <c:pt idx="1034">
                  <c:v>44318</c:v>
                </c:pt>
                <c:pt idx="1035">
                  <c:v>44319</c:v>
                </c:pt>
                <c:pt idx="1036">
                  <c:v>44320</c:v>
                </c:pt>
                <c:pt idx="1037">
                  <c:v>44321</c:v>
                </c:pt>
                <c:pt idx="1038">
                  <c:v>44322</c:v>
                </c:pt>
                <c:pt idx="1039">
                  <c:v>44323</c:v>
                </c:pt>
                <c:pt idx="1040">
                  <c:v>44324</c:v>
                </c:pt>
                <c:pt idx="1041">
                  <c:v>44325</c:v>
                </c:pt>
                <c:pt idx="1042">
                  <c:v>44326</c:v>
                </c:pt>
                <c:pt idx="1043">
                  <c:v>44327</c:v>
                </c:pt>
                <c:pt idx="1044">
                  <c:v>44328</c:v>
                </c:pt>
                <c:pt idx="1045">
                  <c:v>44329</c:v>
                </c:pt>
                <c:pt idx="1046">
                  <c:v>44330</c:v>
                </c:pt>
                <c:pt idx="1047">
                  <c:v>44331</c:v>
                </c:pt>
                <c:pt idx="1048">
                  <c:v>44332</c:v>
                </c:pt>
                <c:pt idx="1049">
                  <c:v>44333</c:v>
                </c:pt>
                <c:pt idx="1050">
                  <c:v>44334</c:v>
                </c:pt>
                <c:pt idx="1051">
                  <c:v>44335</c:v>
                </c:pt>
                <c:pt idx="1052">
                  <c:v>44336</c:v>
                </c:pt>
                <c:pt idx="1053">
                  <c:v>44337</c:v>
                </c:pt>
                <c:pt idx="1054">
                  <c:v>44338</c:v>
                </c:pt>
                <c:pt idx="1055">
                  <c:v>44339</c:v>
                </c:pt>
                <c:pt idx="1056">
                  <c:v>44340</c:v>
                </c:pt>
                <c:pt idx="1057">
                  <c:v>44341</c:v>
                </c:pt>
                <c:pt idx="1058">
                  <c:v>44342</c:v>
                </c:pt>
                <c:pt idx="1059">
                  <c:v>44343</c:v>
                </c:pt>
                <c:pt idx="1060">
                  <c:v>44344</c:v>
                </c:pt>
                <c:pt idx="1061">
                  <c:v>44345</c:v>
                </c:pt>
                <c:pt idx="1062">
                  <c:v>44346</c:v>
                </c:pt>
                <c:pt idx="1063">
                  <c:v>44347</c:v>
                </c:pt>
                <c:pt idx="1064">
                  <c:v>44348</c:v>
                </c:pt>
                <c:pt idx="1065">
                  <c:v>44349</c:v>
                </c:pt>
                <c:pt idx="1066">
                  <c:v>44350</c:v>
                </c:pt>
                <c:pt idx="1067">
                  <c:v>44351</c:v>
                </c:pt>
                <c:pt idx="1068">
                  <c:v>44352</c:v>
                </c:pt>
                <c:pt idx="1069">
                  <c:v>44353</c:v>
                </c:pt>
                <c:pt idx="1070">
                  <c:v>44354</c:v>
                </c:pt>
                <c:pt idx="1071">
                  <c:v>44355</c:v>
                </c:pt>
                <c:pt idx="1072">
                  <c:v>44356</c:v>
                </c:pt>
                <c:pt idx="1073">
                  <c:v>44357</c:v>
                </c:pt>
                <c:pt idx="1074">
                  <c:v>44358</c:v>
                </c:pt>
                <c:pt idx="1075">
                  <c:v>44359</c:v>
                </c:pt>
                <c:pt idx="1076">
                  <c:v>44360</c:v>
                </c:pt>
                <c:pt idx="1077">
                  <c:v>44361</c:v>
                </c:pt>
                <c:pt idx="1078">
                  <c:v>44362</c:v>
                </c:pt>
                <c:pt idx="1079">
                  <c:v>44363</c:v>
                </c:pt>
                <c:pt idx="1080">
                  <c:v>44364</c:v>
                </c:pt>
                <c:pt idx="1081">
                  <c:v>44365</c:v>
                </c:pt>
                <c:pt idx="1082">
                  <c:v>44366</c:v>
                </c:pt>
                <c:pt idx="1083">
                  <c:v>44367</c:v>
                </c:pt>
                <c:pt idx="1084">
                  <c:v>44368</c:v>
                </c:pt>
                <c:pt idx="1085">
                  <c:v>44369</c:v>
                </c:pt>
                <c:pt idx="1086">
                  <c:v>44370</c:v>
                </c:pt>
                <c:pt idx="1087">
                  <c:v>44371</c:v>
                </c:pt>
                <c:pt idx="1088">
                  <c:v>44372</c:v>
                </c:pt>
                <c:pt idx="1089">
                  <c:v>44373</c:v>
                </c:pt>
                <c:pt idx="1090">
                  <c:v>44374</c:v>
                </c:pt>
                <c:pt idx="1091">
                  <c:v>44375</c:v>
                </c:pt>
                <c:pt idx="1092">
                  <c:v>44376</c:v>
                </c:pt>
                <c:pt idx="1093">
                  <c:v>44377</c:v>
                </c:pt>
                <c:pt idx="1094">
                  <c:v>44378</c:v>
                </c:pt>
                <c:pt idx="1095">
                  <c:v>44379</c:v>
                </c:pt>
                <c:pt idx="1096">
                  <c:v>44380</c:v>
                </c:pt>
                <c:pt idx="1097">
                  <c:v>44381</c:v>
                </c:pt>
                <c:pt idx="1098">
                  <c:v>44382</c:v>
                </c:pt>
                <c:pt idx="1099">
                  <c:v>44383</c:v>
                </c:pt>
                <c:pt idx="1100">
                  <c:v>44384</c:v>
                </c:pt>
                <c:pt idx="1101">
                  <c:v>44385</c:v>
                </c:pt>
                <c:pt idx="1102">
                  <c:v>44386</c:v>
                </c:pt>
                <c:pt idx="1103">
                  <c:v>44387</c:v>
                </c:pt>
                <c:pt idx="1104">
                  <c:v>44388</c:v>
                </c:pt>
                <c:pt idx="1105">
                  <c:v>44389</c:v>
                </c:pt>
                <c:pt idx="1106">
                  <c:v>44390</c:v>
                </c:pt>
                <c:pt idx="1107">
                  <c:v>44391</c:v>
                </c:pt>
                <c:pt idx="1108">
                  <c:v>44392</c:v>
                </c:pt>
                <c:pt idx="1109">
                  <c:v>44393</c:v>
                </c:pt>
                <c:pt idx="1110">
                  <c:v>44394</c:v>
                </c:pt>
                <c:pt idx="1111">
                  <c:v>44395</c:v>
                </c:pt>
                <c:pt idx="1112">
                  <c:v>44396</c:v>
                </c:pt>
                <c:pt idx="1113">
                  <c:v>44397</c:v>
                </c:pt>
                <c:pt idx="1114">
                  <c:v>44398</c:v>
                </c:pt>
                <c:pt idx="1115">
                  <c:v>44399</c:v>
                </c:pt>
                <c:pt idx="1116">
                  <c:v>44400</c:v>
                </c:pt>
                <c:pt idx="1117">
                  <c:v>44401</c:v>
                </c:pt>
                <c:pt idx="1118">
                  <c:v>44402</c:v>
                </c:pt>
                <c:pt idx="1119">
                  <c:v>44403</c:v>
                </c:pt>
                <c:pt idx="1120">
                  <c:v>44404</c:v>
                </c:pt>
                <c:pt idx="1121">
                  <c:v>44405</c:v>
                </c:pt>
                <c:pt idx="1122">
                  <c:v>44406</c:v>
                </c:pt>
                <c:pt idx="1123">
                  <c:v>44407</c:v>
                </c:pt>
                <c:pt idx="1124">
                  <c:v>44408</c:v>
                </c:pt>
                <c:pt idx="1125">
                  <c:v>44409</c:v>
                </c:pt>
                <c:pt idx="1126">
                  <c:v>44410</c:v>
                </c:pt>
                <c:pt idx="1127">
                  <c:v>44411</c:v>
                </c:pt>
                <c:pt idx="1128">
                  <c:v>44412</c:v>
                </c:pt>
                <c:pt idx="1129">
                  <c:v>44413</c:v>
                </c:pt>
                <c:pt idx="1130">
                  <c:v>44414</c:v>
                </c:pt>
                <c:pt idx="1131">
                  <c:v>44415</c:v>
                </c:pt>
                <c:pt idx="1132">
                  <c:v>44416</c:v>
                </c:pt>
                <c:pt idx="1133">
                  <c:v>44417</c:v>
                </c:pt>
                <c:pt idx="1134">
                  <c:v>44418</c:v>
                </c:pt>
                <c:pt idx="1135">
                  <c:v>44419</c:v>
                </c:pt>
                <c:pt idx="1136">
                  <c:v>44420</c:v>
                </c:pt>
                <c:pt idx="1137">
                  <c:v>44421</c:v>
                </c:pt>
                <c:pt idx="1138">
                  <c:v>44422</c:v>
                </c:pt>
                <c:pt idx="1139">
                  <c:v>44423</c:v>
                </c:pt>
                <c:pt idx="1140">
                  <c:v>44424</c:v>
                </c:pt>
                <c:pt idx="1141">
                  <c:v>44425</c:v>
                </c:pt>
                <c:pt idx="1142">
                  <c:v>44426</c:v>
                </c:pt>
                <c:pt idx="1143">
                  <c:v>44427</c:v>
                </c:pt>
                <c:pt idx="1144">
                  <c:v>44428</c:v>
                </c:pt>
                <c:pt idx="1145">
                  <c:v>44429</c:v>
                </c:pt>
                <c:pt idx="1146">
                  <c:v>44430</c:v>
                </c:pt>
                <c:pt idx="1147">
                  <c:v>44431</c:v>
                </c:pt>
                <c:pt idx="1148">
                  <c:v>44432</c:v>
                </c:pt>
                <c:pt idx="1149">
                  <c:v>44433</c:v>
                </c:pt>
                <c:pt idx="1150">
                  <c:v>44434</c:v>
                </c:pt>
                <c:pt idx="1151">
                  <c:v>44435</c:v>
                </c:pt>
                <c:pt idx="1152">
                  <c:v>44436</c:v>
                </c:pt>
                <c:pt idx="1153">
                  <c:v>44437</c:v>
                </c:pt>
                <c:pt idx="1154">
                  <c:v>44438</c:v>
                </c:pt>
                <c:pt idx="1155">
                  <c:v>44439</c:v>
                </c:pt>
                <c:pt idx="1156">
                  <c:v>44440</c:v>
                </c:pt>
                <c:pt idx="1157">
                  <c:v>44441</c:v>
                </c:pt>
                <c:pt idx="1158">
                  <c:v>44442</c:v>
                </c:pt>
                <c:pt idx="1159">
                  <c:v>44443</c:v>
                </c:pt>
                <c:pt idx="1160">
                  <c:v>44444</c:v>
                </c:pt>
                <c:pt idx="1161">
                  <c:v>44445</c:v>
                </c:pt>
                <c:pt idx="1162">
                  <c:v>44446</c:v>
                </c:pt>
                <c:pt idx="1163">
                  <c:v>44447</c:v>
                </c:pt>
                <c:pt idx="1164">
                  <c:v>44448</c:v>
                </c:pt>
                <c:pt idx="1165">
                  <c:v>44449</c:v>
                </c:pt>
                <c:pt idx="1166">
                  <c:v>44450</c:v>
                </c:pt>
                <c:pt idx="1167">
                  <c:v>44451</c:v>
                </c:pt>
                <c:pt idx="1168">
                  <c:v>44452</c:v>
                </c:pt>
                <c:pt idx="1169">
                  <c:v>44453</c:v>
                </c:pt>
                <c:pt idx="1170">
                  <c:v>44454</c:v>
                </c:pt>
                <c:pt idx="1171">
                  <c:v>44455</c:v>
                </c:pt>
                <c:pt idx="1172">
                  <c:v>44456</c:v>
                </c:pt>
                <c:pt idx="1173">
                  <c:v>44457</c:v>
                </c:pt>
                <c:pt idx="1174">
                  <c:v>44458</c:v>
                </c:pt>
                <c:pt idx="1175">
                  <c:v>44459</c:v>
                </c:pt>
                <c:pt idx="1176">
                  <c:v>44460</c:v>
                </c:pt>
                <c:pt idx="1177">
                  <c:v>44461</c:v>
                </c:pt>
                <c:pt idx="1178">
                  <c:v>44462</c:v>
                </c:pt>
                <c:pt idx="1179">
                  <c:v>44463</c:v>
                </c:pt>
                <c:pt idx="1180">
                  <c:v>44464</c:v>
                </c:pt>
                <c:pt idx="1181">
                  <c:v>44465</c:v>
                </c:pt>
                <c:pt idx="1182">
                  <c:v>44466</c:v>
                </c:pt>
                <c:pt idx="1183">
                  <c:v>44467</c:v>
                </c:pt>
                <c:pt idx="1184">
                  <c:v>44468</c:v>
                </c:pt>
                <c:pt idx="1185">
                  <c:v>44469</c:v>
                </c:pt>
                <c:pt idx="1186">
                  <c:v>44470</c:v>
                </c:pt>
                <c:pt idx="1187">
                  <c:v>44471</c:v>
                </c:pt>
                <c:pt idx="1188">
                  <c:v>44472</c:v>
                </c:pt>
                <c:pt idx="1189">
                  <c:v>44473</c:v>
                </c:pt>
                <c:pt idx="1190">
                  <c:v>44474</c:v>
                </c:pt>
                <c:pt idx="1191">
                  <c:v>44475</c:v>
                </c:pt>
                <c:pt idx="1192">
                  <c:v>44476</c:v>
                </c:pt>
                <c:pt idx="1193">
                  <c:v>44477</c:v>
                </c:pt>
                <c:pt idx="1194">
                  <c:v>44478</c:v>
                </c:pt>
                <c:pt idx="1195">
                  <c:v>44479</c:v>
                </c:pt>
                <c:pt idx="1196">
                  <c:v>44480</c:v>
                </c:pt>
                <c:pt idx="1197">
                  <c:v>44481</c:v>
                </c:pt>
                <c:pt idx="1198">
                  <c:v>44482</c:v>
                </c:pt>
                <c:pt idx="1199">
                  <c:v>44483</c:v>
                </c:pt>
                <c:pt idx="1200">
                  <c:v>44484</c:v>
                </c:pt>
                <c:pt idx="1201">
                  <c:v>44485</c:v>
                </c:pt>
                <c:pt idx="1202">
                  <c:v>44486</c:v>
                </c:pt>
                <c:pt idx="1203">
                  <c:v>44487</c:v>
                </c:pt>
                <c:pt idx="1204">
                  <c:v>44488</c:v>
                </c:pt>
                <c:pt idx="1205">
                  <c:v>44489</c:v>
                </c:pt>
                <c:pt idx="1206">
                  <c:v>44490</c:v>
                </c:pt>
                <c:pt idx="1207">
                  <c:v>44491</c:v>
                </c:pt>
                <c:pt idx="1208">
                  <c:v>44492</c:v>
                </c:pt>
                <c:pt idx="1209">
                  <c:v>44493</c:v>
                </c:pt>
                <c:pt idx="1210">
                  <c:v>44494</c:v>
                </c:pt>
                <c:pt idx="1211">
                  <c:v>44495</c:v>
                </c:pt>
                <c:pt idx="1212">
                  <c:v>44496</c:v>
                </c:pt>
                <c:pt idx="1213">
                  <c:v>44497</c:v>
                </c:pt>
                <c:pt idx="1214">
                  <c:v>44498</c:v>
                </c:pt>
                <c:pt idx="1215">
                  <c:v>44499</c:v>
                </c:pt>
                <c:pt idx="1216">
                  <c:v>44500</c:v>
                </c:pt>
                <c:pt idx="1217">
                  <c:v>44501</c:v>
                </c:pt>
                <c:pt idx="1218">
                  <c:v>44502</c:v>
                </c:pt>
                <c:pt idx="1219">
                  <c:v>44503</c:v>
                </c:pt>
                <c:pt idx="1220">
                  <c:v>44504</c:v>
                </c:pt>
                <c:pt idx="1221">
                  <c:v>44505</c:v>
                </c:pt>
                <c:pt idx="1222">
                  <c:v>44506</c:v>
                </c:pt>
                <c:pt idx="1223">
                  <c:v>44507</c:v>
                </c:pt>
                <c:pt idx="1224">
                  <c:v>44508</c:v>
                </c:pt>
                <c:pt idx="1225">
                  <c:v>44509</c:v>
                </c:pt>
                <c:pt idx="1226">
                  <c:v>44510</c:v>
                </c:pt>
                <c:pt idx="1227">
                  <c:v>44511</c:v>
                </c:pt>
                <c:pt idx="1228">
                  <c:v>44512</c:v>
                </c:pt>
                <c:pt idx="1229">
                  <c:v>44513</c:v>
                </c:pt>
                <c:pt idx="1230">
                  <c:v>44514</c:v>
                </c:pt>
                <c:pt idx="1231">
                  <c:v>44515</c:v>
                </c:pt>
                <c:pt idx="1232">
                  <c:v>44516</c:v>
                </c:pt>
                <c:pt idx="1233">
                  <c:v>44517</c:v>
                </c:pt>
                <c:pt idx="1234">
                  <c:v>44518</c:v>
                </c:pt>
                <c:pt idx="1235">
                  <c:v>44519</c:v>
                </c:pt>
                <c:pt idx="1236">
                  <c:v>44520</c:v>
                </c:pt>
                <c:pt idx="1237">
                  <c:v>44521</c:v>
                </c:pt>
                <c:pt idx="1238">
                  <c:v>44522</c:v>
                </c:pt>
                <c:pt idx="1239">
                  <c:v>44523</c:v>
                </c:pt>
                <c:pt idx="1240">
                  <c:v>44524</c:v>
                </c:pt>
                <c:pt idx="1241">
                  <c:v>44525</c:v>
                </c:pt>
                <c:pt idx="1242">
                  <c:v>44526</c:v>
                </c:pt>
                <c:pt idx="1243">
                  <c:v>44527</c:v>
                </c:pt>
                <c:pt idx="1244">
                  <c:v>44528</c:v>
                </c:pt>
                <c:pt idx="1245">
                  <c:v>44529</c:v>
                </c:pt>
                <c:pt idx="1246">
                  <c:v>44530</c:v>
                </c:pt>
                <c:pt idx="1247">
                  <c:v>44531</c:v>
                </c:pt>
                <c:pt idx="1248">
                  <c:v>44532</c:v>
                </c:pt>
                <c:pt idx="1249">
                  <c:v>44533</c:v>
                </c:pt>
                <c:pt idx="1250">
                  <c:v>44534</c:v>
                </c:pt>
                <c:pt idx="1251">
                  <c:v>44535</c:v>
                </c:pt>
                <c:pt idx="1252">
                  <c:v>44536</c:v>
                </c:pt>
                <c:pt idx="1253">
                  <c:v>44537</c:v>
                </c:pt>
                <c:pt idx="1254">
                  <c:v>44538</c:v>
                </c:pt>
                <c:pt idx="1255">
                  <c:v>44539</c:v>
                </c:pt>
                <c:pt idx="1256">
                  <c:v>44540</c:v>
                </c:pt>
                <c:pt idx="1257">
                  <c:v>44541</c:v>
                </c:pt>
                <c:pt idx="1258">
                  <c:v>44542</c:v>
                </c:pt>
                <c:pt idx="1259">
                  <c:v>44543</c:v>
                </c:pt>
                <c:pt idx="1260">
                  <c:v>44544</c:v>
                </c:pt>
                <c:pt idx="1261">
                  <c:v>44545</c:v>
                </c:pt>
                <c:pt idx="1262">
                  <c:v>44546</c:v>
                </c:pt>
                <c:pt idx="1263">
                  <c:v>44547</c:v>
                </c:pt>
                <c:pt idx="1264">
                  <c:v>44548</c:v>
                </c:pt>
                <c:pt idx="1265">
                  <c:v>44549</c:v>
                </c:pt>
                <c:pt idx="1266">
                  <c:v>44550</c:v>
                </c:pt>
                <c:pt idx="1267">
                  <c:v>44551</c:v>
                </c:pt>
                <c:pt idx="1268">
                  <c:v>44552</c:v>
                </c:pt>
                <c:pt idx="1269">
                  <c:v>44553</c:v>
                </c:pt>
                <c:pt idx="1270">
                  <c:v>44554</c:v>
                </c:pt>
                <c:pt idx="1271">
                  <c:v>44555</c:v>
                </c:pt>
                <c:pt idx="1272">
                  <c:v>44556</c:v>
                </c:pt>
                <c:pt idx="1273">
                  <c:v>44557</c:v>
                </c:pt>
                <c:pt idx="1274">
                  <c:v>44558</c:v>
                </c:pt>
                <c:pt idx="1275">
                  <c:v>44559</c:v>
                </c:pt>
                <c:pt idx="1276">
                  <c:v>44560</c:v>
                </c:pt>
                <c:pt idx="1277">
                  <c:v>44561</c:v>
                </c:pt>
                <c:pt idx="1278">
                  <c:v>44562</c:v>
                </c:pt>
                <c:pt idx="1279">
                  <c:v>44563</c:v>
                </c:pt>
                <c:pt idx="1280">
                  <c:v>44564</c:v>
                </c:pt>
                <c:pt idx="1281">
                  <c:v>44565</c:v>
                </c:pt>
                <c:pt idx="1282">
                  <c:v>44566</c:v>
                </c:pt>
                <c:pt idx="1283">
                  <c:v>44567</c:v>
                </c:pt>
                <c:pt idx="1284">
                  <c:v>44568</c:v>
                </c:pt>
                <c:pt idx="1285">
                  <c:v>44569</c:v>
                </c:pt>
                <c:pt idx="1286">
                  <c:v>44570</c:v>
                </c:pt>
                <c:pt idx="1287">
                  <c:v>44571</c:v>
                </c:pt>
                <c:pt idx="1288">
                  <c:v>44572</c:v>
                </c:pt>
                <c:pt idx="1289">
                  <c:v>44573</c:v>
                </c:pt>
                <c:pt idx="1290">
                  <c:v>44574</c:v>
                </c:pt>
                <c:pt idx="1291">
                  <c:v>44575</c:v>
                </c:pt>
                <c:pt idx="1292">
                  <c:v>44576</c:v>
                </c:pt>
                <c:pt idx="1293">
                  <c:v>44577</c:v>
                </c:pt>
                <c:pt idx="1294">
                  <c:v>44578</c:v>
                </c:pt>
                <c:pt idx="1295">
                  <c:v>44579</c:v>
                </c:pt>
                <c:pt idx="1296">
                  <c:v>44580</c:v>
                </c:pt>
                <c:pt idx="1297">
                  <c:v>44581</c:v>
                </c:pt>
                <c:pt idx="1298">
                  <c:v>44582</c:v>
                </c:pt>
                <c:pt idx="1299">
                  <c:v>44583</c:v>
                </c:pt>
                <c:pt idx="1300">
                  <c:v>44584</c:v>
                </c:pt>
                <c:pt idx="1301">
                  <c:v>44585</c:v>
                </c:pt>
                <c:pt idx="1302">
                  <c:v>44586</c:v>
                </c:pt>
                <c:pt idx="1303">
                  <c:v>44587</c:v>
                </c:pt>
                <c:pt idx="1304">
                  <c:v>44588</c:v>
                </c:pt>
                <c:pt idx="1305">
                  <c:v>44589</c:v>
                </c:pt>
                <c:pt idx="1306">
                  <c:v>44590</c:v>
                </c:pt>
                <c:pt idx="1307">
                  <c:v>44591</c:v>
                </c:pt>
                <c:pt idx="1308">
                  <c:v>44592</c:v>
                </c:pt>
                <c:pt idx="1309">
                  <c:v>44593</c:v>
                </c:pt>
                <c:pt idx="1310">
                  <c:v>44594</c:v>
                </c:pt>
                <c:pt idx="1311">
                  <c:v>44595</c:v>
                </c:pt>
                <c:pt idx="1312">
                  <c:v>44596</c:v>
                </c:pt>
                <c:pt idx="1313">
                  <c:v>44597</c:v>
                </c:pt>
                <c:pt idx="1314">
                  <c:v>44598</c:v>
                </c:pt>
                <c:pt idx="1315">
                  <c:v>44599</c:v>
                </c:pt>
                <c:pt idx="1316">
                  <c:v>44600</c:v>
                </c:pt>
                <c:pt idx="1317">
                  <c:v>44601</c:v>
                </c:pt>
                <c:pt idx="1318">
                  <c:v>44602</c:v>
                </c:pt>
                <c:pt idx="1319">
                  <c:v>44603</c:v>
                </c:pt>
                <c:pt idx="1320">
                  <c:v>44604</c:v>
                </c:pt>
                <c:pt idx="1321">
                  <c:v>44605</c:v>
                </c:pt>
                <c:pt idx="1322">
                  <c:v>44606</c:v>
                </c:pt>
                <c:pt idx="1323">
                  <c:v>44607</c:v>
                </c:pt>
                <c:pt idx="1324">
                  <c:v>44608</c:v>
                </c:pt>
                <c:pt idx="1325">
                  <c:v>44609</c:v>
                </c:pt>
                <c:pt idx="1326">
                  <c:v>44610</c:v>
                </c:pt>
                <c:pt idx="1327">
                  <c:v>44611</c:v>
                </c:pt>
                <c:pt idx="1328">
                  <c:v>44612</c:v>
                </c:pt>
                <c:pt idx="1329">
                  <c:v>44613</c:v>
                </c:pt>
                <c:pt idx="1330">
                  <c:v>44614</c:v>
                </c:pt>
                <c:pt idx="1331">
                  <c:v>44615</c:v>
                </c:pt>
                <c:pt idx="1332">
                  <c:v>44616</c:v>
                </c:pt>
                <c:pt idx="1333">
                  <c:v>44617</c:v>
                </c:pt>
                <c:pt idx="1334">
                  <c:v>44618</c:v>
                </c:pt>
                <c:pt idx="1335">
                  <c:v>44619</c:v>
                </c:pt>
                <c:pt idx="1336">
                  <c:v>44620</c:v>
                </c:pt>
                <c:pt idx="1337">
                  <c:v>44621</c:v>
                </c:pt>
                <c:pt idx="1338">
                  <c:v>44622</c:v>
                </c:pt>
                <c:pt idx="1339">
                  <c:v>44623</c:v>
                </c:pt>
                <c:pt idx="1340">
                  <c:v>44624</c:v>
                </c:pt>
                <c:pt idx="1341">
                  <c:v>44625</c:v>
                </c:pt>
                <c:pt idx="1342">
                  <c:v>44626</c:v>
                </c:pt>
                <c:pt idx="1343">
                  <c:v>44627</c:v>
                </c:pt>
                <c:pt idx="1344">
                  <c:v>44628</c:v>
                </c:pt>
                <c:pt idx="1345">
                  <c:v>44629</c:v>
                </c:pt>
                <c:pt idx="1346">
                  <c:v>44630</c:v>
                </c:pt>
                <c:pt idx="1347">
                  <c:v>44631</c:v>
                </c:pt>
                <c:pt idx="1348">
                  <c:v>44632</c:v>
                </c:pt>
                <c:pt idx="1349">
                  <c:v>44633</c:v>
                </c:pt>
                <c:pt idx="1350">
                  <c:v>44634</c:v>
                </c:pt>
                <c:pt idx="1351">
                  <c:v>44635</c:v>
                </c:pt>
                <c:pt idx="1352">
                  <c:v>44636</c:v>
                </c:pt>
                <c:pt idx="1353">
                  <c:v>44637</c:v>
                </c:pt>
                <c:pt idx="1354">
                  <c:v>44638</c:v>
                </c:pt>
                <c:pt idx="1355">
                  <c:v>44639</c:v>
                </c:pt>
                <c:pt idx="1356">
                  <c:v>44640</c:v>
                </c:pt>
                <c:pt idx="1357">
                  <c:v>44641</c:v>
                </c:pt>
                <c:pt idx="1358">
                  <c:v>44642</c:v>
                </c:pt>
                <c:pt idx="1359">
                  <c:v>44643</c:v>
                </c:pt>
                <c:pt idx="1360">
                  <c:v>44644</c:v>
                </c:pt>
                <c:pt idx="1361">
                  <c:v>44645</c:v>
                </c:pt>
                <c:pt idx="1362">
                  <c:v>44646</c:v>
                </c:pt>
                <c:pt idx="1363">
                  <c:v>44647</c:v>
                </c:pt>
                <c:pt idx="1364">
                  <c:v>44648</c:v>
                </c:pt>
                <c:pt idx="1365">
                  <c:v>44649</c:v>
                </c:pt>
                <c:pt idx="1366">
                  <c:v>44650</c:v>
                </c:pt>
                <c:pt idx="1367">
                  <c:v>44651</c:v>
                </c:pt>
                <c:pt idx="1368">
                  <c:v>44652</c:v>
                </c:pt>
                <c:pt idx="1369">
                  <c:v>44653</c:v>
                </c:pt>
                <c:pt idx="1370">
                  <c:v>44654</c:v>
                </c:pt>
                <c:pt idx="1371">
                  <c:v>44655</c:v>
                </c:pt>
                <c:pt idx="1372">
                  <c:v>44656</c:v>
                </c:pt>
                <c:pt idx="1373">
                  <c:v>44657</c:v>
                </c:pt>
                <c:pt idx="1374">
                  <c:v>44658</c:v>
                </c:pt>
                <c:pt idx="1375">
                  <c:v>44659</c:v>
                </c:pt>
                <c:pt idx="1376">
                  <c:v>44660</c:v>
                </c:pt>
                <c:pt idx="1377">
                  <c:v>44661</c:v>
                </c:pt>
                <c:pt idx="1378">
                  <c:v>44662</c:v>
                </c:pt>
                <c:pt idx="1379">
                  <c:v>44663</c:v>
                </c:pt>
                <c:pt idx="1380">
                  <c:v>44664</c:v>
                </c:pt>
                <c:pt idx="1381">
                  <c:v>44665</c:v>
                </c:pt>
                <c:pt idx="1382">
                  <c:v>44666</c:v>
                </c:pt>
                <c:pt idx="1383">
                  <c:v>44667</c:v>
                </c:pt>
                <c:pt idx="1384">
                  <c:v>44668</c:v>
                </c:pt>
                <c:pt idx="1385">
                  <c:v>44669</c:v>
                </c:pt>
                <c:pt idx="1386">
                  <c:v>44670</c:v>
                </c:pt>
                <c:pt idx="1387">
                  <c:v>44671</c:v>
                </c:pt>
                <c:pt idx="1388">
                  <c:v>44672</c:v>
                </c:pt>
                <c:pt idx="1389">
                  <c:v>44673</c:v>
                </c:pt>
                <c:pt idx="1390">
                  <c:v>44674</c:v>
                </c:pt>
                <c:pt idx="1391">
                  <c:v>44675</c:v>
                </c:pt>
                <c:pt idx="1392">
                  <c:v>44676</c:v>
                </c:pt>
                <c:pt idx="1393">
                  <c:v>44677</c:v>
                </c:pt>
                <c:pt idx="1394">
                  <c:v>44678</c:v>
                </c:pt>
                <c:pt idx="1395">
                  <c:v>44679</c:v>
                </c:pt>
                <c:pt idx="1396">
                  <c:v>44680</c:v>
                </c:pt>
                <c:pt idx="1397">
                  <c:v>44681</c:v>
                </c:pt>
                <c:pt idx="1398">
                  <c:v>44682</c:v>
                </c:pt>
                <c:pt idx="1399">
                  <c:v>44683</c:v>
                </c:pt>
                <c:pt idx="1400">
                  <c:v>44684</c:v>
                </c:pt>
                <c:pt idx="1401">
                  <c:v>44685</c:v>
                </c:pt>
                <c:pt idx="1402">
                  <c:v>44686</c:v>
                </c:pt>
                <c:pt idx="1403">
                  <c:v>44687</c:v>
                </c:pt>
                <c:pt idx="1404">
                  <c:v>44688</c:v>
                </c:pt>
                <c:pt idx="1405">
                  <c:v>44689</c:v>
                </c:pt>
                <c:pt idx="1406">
                  <c:v>44690</c:v>
                </c:pt>
                <c:pt idx="1407">
                  <c:v>44691</c:v>
                </c:pt>
                <c:pt idx="1408">
                  <c:v>44692</c:v>
                </c:pt>
                <c:pt idx="1409">
                  <c:v>44693</c:v>
                </c:pt>
                <c:pt idx="1410">
                  <c:v>44694</c:v>
                </c:pt>
                <c:pt idx="1411">
                  <c:v>44695</c:v>
                </c:pt>
                <c:pt idx="1412">
                  <c:v>44696</c:v>
                </c:pt>
                <c:pt idx="1413">
                  <c:v>44697</c:v>
                </c:pt>
                <c:pt idx="1414">
                  <c:v>44698</c:v>
                </c:pt>
                <c:pt idx="1415">
                  <c:v>44699</c:v>
                </c:pt>
                <c:pt idx="1416">
                  <c:v>44700</c:v>
                </c:pt>
                <c:pt idx="1417">
                  <c:v>44701</c:v>
                </c:pt>
                <c:pt idx="1418">
                  <c:v>44702</c:v>
                </c:pt>
                <c:pt idx="1419">
                  <c:v>44703</c:v>
                </c:pt>
                <c:pt idx="1420">
                  <c:v>44704</c:v>
                </c:pt>
                <c:pt idx="1421">
                  <c:v>44705</c:v>
                </c:pt>
                <c:pt idx="1422">
                  <c:v>44706</c:v>
                </c:pt>
                <c:pt idx="1423">
                  <c:v>44707</c:v>
                </c:pt>
                <c:pt idx="1424">
                  <c:v>44708</c:v>
                </c:pt>
                <c:pt idx="1425">
                  <c:v>44709</c:v>
                </c:pt>
                <c:pt idx="1426">
                  <c:v>44710</c:v>
                </c:pt>
                <c:pt idx="1427">
                  <c:v>44711</c:v>
                </c:pt>
                <c:pt idx="1428">
                  <c:v>44712</c:v>
                </c:pt>
                <c:pt idx="1429">
                  <c:v>44713</c:v>
                </c:pt>
                <c:pt idx="1430">
                  <c:v>44714</c:v>
                </c:pt>
                <c:pt idx="1431">
                  <c:v>44715</c:v>
                </c:pt>
                <c:pt idx="1432">
                  <c:v>44716</c:v>
                </c:pt>
                <c:pt idx="1433">
                  <c:v>44717</c:v>
                </c:pt>
                <c:pt idx="1434">
                  <c:v>44718</c:v>
                </c:pt>
                <c:pt idx="1435">
                  <c:v>44719</c:v>
                </c:pt>
                <c:pt idx="1436">
                  <c:v>44720</c:v>
                </c:pt>
                <c:pt idx="1437">
                  <c:v>44721</c:v>
                </c:pt>
                <c:pt idx="1438">
                  <c:v>44722</c:v>
                </c:pt>
                <c:pt idx="1439">
                  <c:v>44723</c:v>
                </c:pt>
                <c:pt idx="1440">
                  <c:v>44724</c:v>
                </c:pt>
                <c:pt idx="1441">
                  <c:v>44725</c:v>
                </c:pt>
                <c:pt idx="1442">
                  <c:v>44726</c:v>
                </c:pt>
                <c:pt idx="1443">
                  <c:v>44727</c:v>
                </c:pt>
                <c:pt idx="1444">
                  <c:v>44728</c:v>
                </c:pt>
                <c:pt idx="1445">
                  <c:v>44729</c:v>
                </c:pt>
                <c:pt idx="1446">
                  <c:v>44730</c:v>
                </c:pt>
                <c:pt idx="1447">
                  <c:v>44731</c:v>
                </c:pt>
                <c:pt idx="1448">
                  <c:v>44732</c:v>
                </c:pt>
                <c:pt idx="1449">
                  <c:v>44733</c:v>
                </c:pt>
                <c:pt idx="1450">
                  <c:v>44734</c:v>
                </c:pt>
                <c:pt idx="1451">
                  <c:v>44735</c:v>
                </c:pt>
                <c:pt idx="1452">
                  <c:v>44736</c:v>
                </c:pt>
                <c:pt idx="1453">
                  <c:v>44737</c:v>
                </c:pt>
                <c:pt idx="1454">
                  <c:v>44738</c:v>
                </c:pt>
                <c:pt idx="1455">
                  <c:v>44739</c:v>
                </c:pt>
                <c:pt idx="1456">
                  <c:v>44740</c:v>
                </c:pt>
                <c:pt idx="1457">
                  <c:v>44741</c:v>
                </c:pt>
                <c:pt idx="1458">
                  <c:v>44742</c:v>
                </c:pt>
                <c:pt idx="1459">
                  <c:v>44743</c:v>
                </c:pt>
                <c:pt idx="1460">
                  <c:v>44744</c:v>
                </c:pt>
                <c:pt idx="1461">
                  <c:v>44745</c:v>
                </c:pt>
                <c:pt idx="1462">
                  <c:v>44746</c:v>
                </c:pt>
                <c:pt idx="1463">
                  <c:v>44747</c:v>
                </c:pt>
                <c:pt idx="1464">
                  <c:v>44748</c:v>
                </c:pt>
                <c:pt idx="1465">
                  <c:v>44749</c:v>
                </c:pt>
                <c:pt idx="1466">
                  <c:v>44750</c:v>
                </c:pt>
                <c:pt idx="1467">
                  <c:v>44751</c:v>
                </c:pt>
                <c:pt idx="1468">
                  <c:v>44752</c:v>
                </c:pt>
                <c:pt idx="1469">
                  <c:v>44753</c:v>
                </c:pt>
                <c:pt idx="1470">
                  <c:v>44754</c:v>
                </c:pt>
                <c:pt idx="1471">
                  <c:v>44755</c:v>
                </c:pt>
                <c:pt idx="1472">
                  <c:v>44756</c:v>
                </c:pt>
                <c:pt idx="1473">
                  <c:v>44757</c:v>
                </c:pt>
                <c:pt idx="1474">
                  <c:v>44758</c:v>
                </c:pt>
                <c:pt idx="1475">
                  <c:v>44759</c:v>
                </c:pt>
                <c:pt idx="1476">
                  <c:v>44760</c:v>
                </c:pt>
                <c:pt idx="1477">
                  <c:v>44761</c:v>
                </c:pt>
                <c:pt idx="1478">
                  <c:v>44762</c:v>
                </c:pt>
                <c:pt idx="1479">
                  <c:v>44763</c:v>
                </c:pt>
                <c:pt idx="1480">
                  <c:v>44764</c:v>
                </c:pt>
                <c:pt idx="1481">
                  <c:v>44765</c:v>
                </c:pt>
                <c:pt idx="1482">
                  <c:v>44766</c:v>
                </c:pt>
                <c:pt idx="1483">
                  <c:v>44767</c:v>
                </c:pt>
                <c:pt idx="1484">
                  <c:v>44768</c:v>
                </c:pt>
                <c:pt idx="1485">
                  <c:v>44769</c:v>
                </c:pt>
                <c:pt idx="1486">
                  <c:v>44770</c:v>
                </c:pt>
                <c:pt idx="1487">
                  <c:v>44771</c:v>
                </c:pt>
                <c:pt idx="1488">
                  <c:v>44772</c:v>
                </c:pt>
                <c:pt idx="1489">
                  <c:v>44773</c:v>
                </c:pt>
                <c:pt idx="1490">
                  <c:v>44774</c:v>
                </c:pt>
                <c:pt idx="1491">
                  <c:v>44775</c:v>
                </c:pt>
                <c:pt idx="1492">
                  <c:v>44776</c:v>
                </c:pt>
                <c:pt idx="1493">
                  <c:v>44777</c:v>
                </c:pt>
                <c:pt idx="1494">
                  <c:v>44778</c:v>
                </c:pt>
                <c:pt idx="1495">
                  <c:v>44779</c:v>
                </c:pt>
                <c:pt idx="1496">
                  <c:v>44780</c:v>
                </c:pt>
                <c:pt idx="1497">
                  <c:v>44781</c:v>
                </c:pt>
                <c:pt idx="1498">
                  <c:v>44782</c:v>
                </c:pt>
                <c:pt idx="1499">
                  <c:v>44783</c:v>
                </c:pt>
                <c:pt idx="1500">
                  <c:v>44784</c:v>
                </c:pt>
                <c:pt idx="1501">
                  <c:v>44785</c:v>
                </c:pt>
                <c:pt idx="1502">
                  <c:v>44786</c:v>
                </c:pt>
                <c:pt idx="1503">
                  <c:v>44787</c:v>
                </c:pt>
                <c:pt idx="1504">
                  <c:v>44788</c:v>
                </c:pt>
                <c:pt idx="1505">
                  <c:v>44789</c:v>
                </c:pt>
                <c:pt idx="1506">
                  <c:v>44790</c:v>
                </c:pt>
                <c:pt idx="1507">
                  <c:v>44791</c:v>
                </c:pt>
                <c:pt idx="1508">
                  <c:v>44792</c:v>
                </c:pt>
                <c:pt idx="1509">
                  <c:v>44793</c:v>
                </c:pt>
                <c:pt idx="1510">
                  <c:v>44794</c:v>
                </c:pt>
                <c:pt idx="1511">
                  <c:v>44795</c:v>
                </c:pt>
                <c:pt idx="1512">
                  <c:v>44796</c:v>
                </c:pt>
                <c:pt idx="1513">
                  <c:v>44797</c:v>
                </c:pt>
                <c:pt idx="1514">
                  <c:v>44798</c:v>
                </c:pt>
                <c:pt idx="1515">
                  <c:v>44799</c:v>
                </c:pt>
                <c:pt idx="1516">
                  <c:v>44800</c:v>
                </c:pt>
                <c:pt idx="1517">
                  <c:v>44801</c:v>
                </c:pt>
                <c:pt idx="1518">
                  <c:v>44802</c:v>
                </c:pt>
                <c:pt idx="1519">
                  <c:v>44803</c:v>
                </c:pt>
                <c:pt idx="1520">
                  <c:v>44804</c:v>
                </c:pt>
                <c:pt idx="1521">
                  <c:v>44805</c:v>
                </c:pt>
                <c:pt idx="1522">
                  <c:v>44806</c:v>
                </c:pt>
                <c:pt idx="1523">
                  <c:v>44807</c:v>
                </c:pt>
                <c:pt idx="1524">
                  <c:v>44808</c:v>
                </c:pt>
                <c:pt idx="1525">
                  <c:v>44809</c:v>
                </c:pt>
                <c:pt idx="1526">
                  <c:v>44810</c:v>
                </c:pt>
                <c:pt idx="1527">
                  <c:v>44811</c:v>
                </c:pt>
                <c:pt idx="1528">
                  <c:v>44812</c:v>
                </c:pt>
                <c:pt idx="1529">
                  <c:v>44813</c:v>
                </c:pt>
                <c:pt idx="1530">
                  <c:v>44814</c:v>
                </c:pt>
                <c:pt idx="1531">
                  <c:v>44815</c:v>
                </c:pt>
                <c:pt idx="1532">
                  <c:v>44816</c:v>
                </c:pt>
                <c:pt idx="1533">
                  <c:v>44817</c:v>
                </c:pt>
                <c:pt idx="1534">
                  <c:v>44818</c:v>
                </c:pt>
                <c:pt idx="1535">
                  <c:v>44819</c:v>
                </c:pt>
                <c:pt idx="1536">
                  <c:v>44820</c:v>
                </c:pt>
                <c:pt idx="1537">
                  <c:v>44821</c:v>
                </c:pt>
                <c:pt idx="1538">
                  <c:v>44822</c:v>
                </c:pt>
                <c:pt idx="1539">
                  <c:v>44823</c:v>
                </c:pt>
                <c:pt idx="1540">
                  <c:v>44824</c:v>
                </c:pt>
                <c:pt idx="1541">
                  <c:v>44825</c:v>
                </c:pt>
                <c:pt idx="1542">
                  <c:v>44826</c:v>
                </c:pt>
                <c:pt idx="1543">
                  <c:v>44827</c:v>
                </c:pt>
                <c:pt idx="1544">
                  <c:v>44828</c:v>
                </c:pt>
                <c:pt idx="1545">
                  <c:v>44829</c:v>
                </c:pt>
                <c:pt idx="1546">
                  <c:v>44830</c:v>
                </c:pt>
                <c:pt idx="1547">
                  <c:v>44831</c:v>
                </c:pt>
                <c:pt idx="1548">
                  <c:v>44832</c:v>
                </c:pt>
                <c:pt idx="1549">
                  <c:v>44833</c:v>
                </c:pt>
                <c:pt idx="1550">
                  <c:v>44834</c:v>
                </c:pt>
                <c:pt idx="1551">
                  <c:v>44835</c:v>
                </c:pt>
                <c:pt idx="1552">
                  <c:v>44836</c:v>
                </c:pt>
                <c:pt idx="1553">
                  <c:v>44837</c:v>
                </c:pt>
                <c:pt idx="1554">
                  <c:v>44838</c:v>
                </c:pt>
                <c:pt idx="1555">
                  <c:v>44839</c:v>
                </c:pt>
                <c:pt idx="1556">
                  <c:v>44840</c:v>
                </c:pt>
                <c:pt idx="1557">
                  <c:v>44841</c:v>
                </c:pt>
                <c:pt idx="1558">
                  <c:v>44842</c:v>
                </c:pt>
                <c:pt idx="1559">
                  <c:v>44843</c:v>
                </c:pt>
                <c:pt idx="1560">
                  <c:v>44844</c:v>
                </c:pt>
                <c:pt idx="1561">
                  <c:v>44845</c:v>
                </c:pt>
                <c:pt idx="1562">
                  <c:v>44846</c:v>
                </c:pt>
                <c:pt idx="1563">
                  <c:v>44847</c:v>
                </c:pt>
                <c:pt idx="1564">
                  <c:v>44848</c:v>
                </c:pt>
                <c:pt idx="1565">
                  <c:v>44849</c:v>
                </c:pt>
                <c:pt idx="1566">
                  <c:v>44850</c:v>
                </c:pt>
                <c:pt idx="1567">
                  <c:v>44851</c:v>
                </c:pt>
                <c:pt idx="1568">
                  <c:v>44852</c:v>
                </c:pt>
                <c:pt idx="1569">
                  <c:v>44853</c:v>
                </c:pt>
                <c:pt idx="1570">
                  <c:v>44854</c:v>
                </c:pt>
                <c:pt idx="1571">
                  <c:v>44855</c:v>
                </c:pt>
                <c:pt idx="1572">
                  <c:v>44856</c:v>
                </c:pt>
                <c:pt idx="1573">
                  <c:v>44857</c:v>
                </c:pt>
                <c:pt idx="1574">
                  <c:v>44858</c:v>
                </c:pt>
                <c:pt idx="1575">
                  <c:v>44859</c:v>
                </c:pt>
                <c:pt idx="1576">
                  <c:v>44860</c:v>
                </c:pt>
                <c:pt idx="1577">
                  <c:v>44861</c:v>
                </c:pt>
                <c:pt idx="1578">
                  <c:v>44862</c:v>
                </c:pt>
                <c:pt idx="1579">
                  <c:v>44863</c:v>
                </c:pt>
                <c:pt idx="1580">
                  <c:v>44864</c:v>
                </c:pt>
                <c:pt idx="1581">
                  <c:v>44865</c:v>
                </c:pt>
                <c:pt idx="1582">
                  <c:v>44866</c:v>
                </c:pt>
                <c:pt idx="1583">
                  <c:v>44867</c:v>
                </c:pt>
                <c:pt idx="1584">
                  <c:v>44868</c:v>
                </c:pt>
                <c:pt idx="1585">
                  <c:v>44869</c:v>
                </c:pt>
                <c:pt idx="1586">
                  <c:v>44870</c:v>
                </c:pt>
                <c:pt idx="1587">
                  <c:v>44871</c:v>
                </c:pt>
                <c:pt idx="1588">
                  <c:v>44872</c:v>
                </c:pt>
                <c:pt idx="1589">
                  <c:v>44873</c:v>
                </c:pt>
                <c:pt idx="1590">
                  <c:v>44874</c:v>
                </c:pt>
                <c:pt idx="1591">
                  <c:v>44875</c:v>
                </c:pt>
                <c:pt idx="1592">
                  <c:v>44876</c:v>
                </c:pt>
                <c:pt idx="1593">
                  <c:v>44877</c:v>
                </c:pt>
                <c:pt idx="1594">
                  <c:v>44878</c:v>
                </c:pt>
                <c:pt idx="1595">
                  <c:v>44879</c:v>
                </c:pt>
                <c:pt idx="1596">
                  <c:v>44880</c:v>
                </c:pt>
                <c:pt idx="1597">
                  <c:v>44881</c:v>
                </c:pt>
                <c:pt idx="1598">
                  <c:v>44882</c:v>
                </c:pt>
                <c:pt idx="1599">
                  <c:v>44883</c:v>
                </c:pt>
                <c:pt idx="1600">
                  <c:v>44884</c:v>
                </c:pt>
                <c:pt idx="1601">
                  <c:v>44885</c:v>
                </c:pt>
                <c:pt idx="1602">
                  <c:v>44886</c:v>
                </c:pt>
                <c:pt idx="1603">
                  <c:v>44887</c:v>
                </c:pt>
                <c:pt idx="1604">
                  <c:v>44888</c:v>
                </c:pt>
                <c:pt idx="1605">
                  <c:v>44889</c:v>
                </c:pt>
                <c:pt idx="1606">
                  <c:v>44890</c:v>
                </c:pt>
                <c:pt idx="1607">
                  <c:v>44891</c:v>
                </c:pt>
                <c:pt idx="1608">
                  <c:v>44892</c:v>
                </c:pt>
                <c:pt idx="1609">
                  <c:v>44893</c:v>
                </c:pt>
                <c:pt idx="1610">
                  <c:v>44894</c:v>
                </c:pt>
                <c:pt idx="1611">
                  <c:v>44895</c:v>
                </c:pt>
                <c:pt idx="1612">
                  <c:v>44896</c:v>
                </c:pt>
                <c:pt idx="1613">
                  <c:v>44897</c:v>
                </c:pt>
                <c:pt idx="1614">
                  <c:v>44898</c:v>
                </c:pt>
                <c:pt idx="1615">
                  <c:v>44899</c:v>
                </c:pt>
                <c:pt idx="1616">
                  <c:v>44900</c:v>
                </c:pt>
                <c:pt idx="1617">
                  <c:v>44901</c:v>
                </c:pt>
                <c:pt idx="1618">
                  <c:v>44902</c:v>
                </c:pt>
                <c:pt idx="1619">
                  <c:v>44903</c:v>
                </c:pt>
                <c:pt idx="1620">
                  <c:v>44904</c:v>
                </c:pt>
                <c:pt idx="1621">
                  <c:v>44905</c:v>
                </c:pt>
                <c:pt idx="1622">
                  <c:v>44906</c:v>
                </c:pt>
                <c:pt idx="1623">
                  <c:v>44907</c:v>
                </c:pt>
                <c:pt idx="1624">
                  <c:v>44908</c:v>
                </c:pt>
                <c:pt idx="1625">
                  <c:v>44909</c:v>
                </c:pt>
                <c:pt idx="1626">
                  <c:v>44910</c:v>
                </c:pt>
                <c:pt idx="1627">
                  <c:v>44911</c:v>
                </c:pt>
                <c:pt idx="1628">
                  <c:v>44912</c:v>
                </c:pt>
                <c:pt idx="1629">
                  <c:v>44913</c:v>
                </c:pt>
                <c:pt idx="1630">
                  <c:v>44914</c:v>
                </c:pt>
                <c:pt idx="1631">
                  <c:v>44915</c:v>
                </c:pt>
                <c:pt idx="1632">
                  <c:v>44916</c:v>
                </c:pt>
                <c:pt idx="1633">
                  <c:v>44917</c:v>
                </c:pt>
                <c:pt idx="1634">
                  <c:v>44918</c:v>
                </c:pt>
                <c:pt idx="1635">
                  <c:v>44919</c:v>
                </c:pt>
                <c:pt idx="1636">
                  <c:v>44920</c:v>
                </c:pt>
                <c:pt idx="1637">
                  <c:v>44921</c:v>
                </c:pt>
                <c:pt idx="1638">
                  <c:v>44922</c:v>
                </c:pt>
                <c:pt idx="1639">
                  <c:v>44923</c:v>
                </c:pt>
                <c:pt idx="1640">
                  <c:v>44924</c:v>
                </c:pt>
                <c:pt idx="1641">
                  <c:v>44925</c:v>
                </c:pt>
                <c:pt idx="1642">
                  <c:v>44926</c:v>
                </c:pt>
                <c:pt idx="1643">
                  <c:v>44927</c:v>
                </c:pt>
                <c:pt idx="1644">
                  <c:v>44928</c:v>
                </c:pt>
                <c:pt idx="1645">
                  <c:v>44929</c:v>
                </c:pt>
                <c:pt idx="1646">
                  <c:v>44930</c:v>
                </c:pt>
                <c:pt idx="1647">
                  <c:v>44931</c:v>
                </c:pt>
                <c:pt idx="1648">
                  <c:v>44932</c:v>
                </c:pt>
                <c:pt idx="1649">
                  <c:v>44933</c:v>
                </c:pt>
                <c:pt idx="1650">
                  <c:v>44934</c:v>
                </c:pt>
                <c:pt idx="1651">
                  <c:v>44935</c:v>
                </c:pt>
                <c:pt idx="1652">
                  <c:v>44936</c:v>
                </c:pt>
                <c:pt idx="1653">
                  <c:v>44937</c:v>
                </c:pt>
                <c:pt idx="1654">
                  <c:v>44938</c:v>
                </c:pt>
                <c:pt idx="1655">
                  <c:v>44939</c:v>
                </c:pt>
                <c:pt idx="1656">
                  <c:v>44940</c:v>
                </c:pt>
                <c:pt idx="1657">
                  <c:v>44941</c:v>
                </c:pt>
                <c:pt idx="1658">
                  <c:v>44942</c:v>
                </c:pt>
                <c:pt idx="1659">
                  <c:v>44943</c:v>
                </c:pt>
                <c:pt idx="1660">
                  <c:v>44944</c:v>
                </c:pt>
                <c:pt idx="1661">
                  <c:v>44945</c:v>
                </c:pt>
                <c:pt idx="1662">
                  <c:v>44946</c:v>
                </c:pt>
                <c:pt idx="1663">
                  <c:v>44947</c:v>
                </c:pt>
                <c:pt idx="1664">
                  <c:v>44948</c:v>
                </c:pt>
                <c:pt idx="1665">
                  <c:v>44949</c:v>
                </c:pt>
                <c:pt idx="1666">
                  <c:v>44950</c:v>
                </c:pt>
                <c:pt idx="1667">
                  <c:v>44951</c:v>
                </c:pt>
                <c:pt idx="1668">
                  <c:v>44952</c:v>
                </c:pt>
                <c:pt idx="1669">
                  <c:v>44953</c:v>
                </c:pt>
                <c:pt idx="1670">
                  <c:v>44954</c:v>
                </c:pt>
                <c:pt idx="1671">
                  <c:v>44955</c:v>
                </c:pt>
                <c:pt idx="1672">
                  <c:v>44956</c:v>
                </c:pt>
                <c:pt idx="1673">
                  <c:v>44957</c:v>
                </c:pt>
                <c:pt idx="1674">
                  <c:v>44958</c:v>
                </c:pt>
                <c:pt idx="1675">
                  <c:v>44959</c:v>
                </c:pt>
                <c:pt idx="1676">
                  <c:v>44960</c:v>
                </c:pt>
                <c:pt idx="1677">
                  <c:v>44961</c:v>
                </c:pt>
                <c:pt idx="1678">
                  <c:v>44962</c:v>
                </c:pt>
                <c:pt idx="1679">
                  <c:v>44963</c:v>
                </c:pt>
                <c:pt idx="1680">
                  <c:v>44964</c:v>
                </c:pt>
                <c:pt idx="1681">
                  <c:v>44965</c:v>
                </c:pt>
                <c:pt idx="1682">
                  <c:v>44966</c:v>
                </c:pt>
                <c:pt idx="1683">
                  <c:v>44967</c:v>
                </c:pt>
                <c:pt idx="1684">
                  <c:v>44968</c:v>
                </c:pt>
                <c:pt idx="1685">
                  <c:v>44969</c:v>
                </c:pt>
                <c:pt idx="1686">
                  <c:v>44970</c:v>
                </c:pt>
                <c:pt idx="1687">
                  <c:v>44971</c:v>
                </c:pt>
                <c:pt idx="1688">
                  <c:v>44972</c:v>
                </c:pt>
                <c:pt idx="1689">
                  <c:v>44973</c:v>
                </c:pt>
                <c:pt idx="1690">
                  <c:v>44974</c:v>
                </c:pt>
                <c:pt idx="1691">
                  <c:v>44975</c:v>
                </c:pt>
                <c:pt idx="1692">
                  <c:v>44976</c:v>
                </c:pt>
                <c:pt idx="1693">
                  <c:v>44977</c:v>
                </c:pt>
                <c:pt idx="1694">
                  <c:v>44978</c:v>
                </c:pt>
                <c:pt idx="1695">
                  <c:v>44979</c:v>
                </c:pt>
                <c:pt idx="1696">
                  <c:v>44980</c:v>
                </c:pt>
                <c:pt idx="1697">
                  <c:v>44981</c:v>
                </c:pt>
                <c:pt idx="1698">
                  <c:v>44982</c:v>
                </c:pt>
                <c:pt idx="1699">
                  <c:v>44983</c:v>
                </c:pt>
                <c:pt idx="1700">
                  <c:v>44984</c:v>
                </c:pt>
                <c:pt idx="1701">
                  <c:v>44985</c:v>
                </c:pt>
                <c:pt idx="1702">
                  <c:v>44986</c:v>
                </c:pt>
                <c:pt idx="1703">
                  <c:v>44987</c:v>
                </c:pt>
                <c:pt idx="1704">
                  <c:v>44988</c:v>
                </c:pt>
                <c:pt idx="1705">
                  <c:v>44989</c:v>
                </c:pt>
                <c:pt idx="1706">
                  <c:v>44990</c:v>
                </c:pt>
                <c:pt idx="1707">
                  <c:v>44991</c:v>
                </c:pt>
                <c:pt idx="1708">
                  <c:v>44992</c:v>
                </c:pt>
                <c:pt idx="1709">
                  <c:v>44993</c:v>
                </c:pt>
                <c:pt idx="1710">
                  <c:v>44994</c:v>
                </c:pt>
                <c:pt idx="1711">
                  <c:v>44995</c:v>
                </c:pt>
                <c:pt idx="1712">
                  <c:v>44996</c:v>
                </c:pt>
                <c:pt idx="1713">
                  <c:v>44997</c:v>
                </c:pt>
                <c:pt idx="1714">
                  <c:v>44998</c:v>
                </c:pt>
                <c:pt idx="1715">
                  <c:v>44999</c:v>
                </c:pt>
                <c:pt idx="1716">
                  <c:v>45000</c:v>
                </c:pt>
                <c:pt idx="1717">
                  <c:v>45001</c:v>
                </c:pt>
                <c:pt idx="1718">
                  <c:v>45002</c:v>
                </c:pt>
                <c:pt idx="1719">
                  <c:v>45003</c:v>
                </c:pt>
                <c:pt idx="1720">
                  <c:v>45004</c:v>
                </c:pt>
                <c:pt idx="1721">
                  <c:v>45005</c:v>
                </c:pt>
                <c:pt idx="1722">
                  <c:v>45006</c:v>
                </c:pt>
                <c:pt idx="1723">
                  <c:v>45007</c:v>
                </c:pt>
                <c:pt idx="1724">
                  <c:v>45008</c:v>
                </c:pt>
                <c:pt idx="1725">
                  <c:v>45009</c:v>
                </c:pt>
                <c:pt idx="1726">
                  <c:v>45010</c:v>
                </c:pt>
                <c:pt idx="1727">
                  <c:v>45011</c:v>
                </c:pt>
                <c:pt idx="1728">
                  <c:v>45012</c:v>
                </c:pt>
                <c:pt idx="1729">
                  <c:v>45013</c:v>
                </c:pt>
                <c:pt idx="1730">
                  <c:v>45014</c:v>
                </c:pt>
                <c:pt idx="1731">
                  <c:v>45015</c:v>
                </c:pt>
                <c:pt idx="1732">
                  <c:v>45016</c:v>
                </c:pt>
                <c:pt idx="1733">
                  <c:v>45017</c:v>
                </c:pt>
                <c:pt idx="1734">
                  <c:v>45018</c:v>
                </c:pt>
                <c:pt idx="1735">
                  <c:v>45019</c:v>
                </c:pt>
                <c:pt idx="1736">
                  <c:v>45020</c:v>
                </c:pt>
                <c:pt idx="1737">
                  <c:v>45021</c:v>
                </c:pt>
                <c:pt idx="1738">
                  <c:v>45022</c:v>
                </c:pt>
                <c:pt idx="1739">
                  <c:v>45023</c:v>
                </c:pt>
                <c:pt idx="1740">
                  <c:v>45024</c:v>
                </c:pt>
                <c:pt idx="1741">
                  <c:v>45025</c:v>
                </c:pt>
                <c:pt idx="1742">
                  <c:v>45026</c:v>
                </c:pt>
                <c:pt idx="1743">
                  <c:v>45027</c:v>
                </c:pt>
                <c:pt idx="1744">
                  <c:v>45028</c:v>
                </c:pt>
                <c:pt idx="1745">
                  <c:v>45029</c:v>
                </c:pt>
                <c:pt idx="1746">
                  <c:v>45030</c:v>
                </c:pt>
                <c:pt idx="1747">
                  <c:v>45031</c:v>
                </c:pt>
                <c:pt idx="1748">
                  <c:v>45032</c:v>
                </c:pt>
                <c:pt idx="1749">
                  <c:v>45033</c:v>
                </c:pt>
                <c:pt idx="1750">
                  <c:v>45034</c:v>
                </c:pt>
                <c:pt idx="1751">
                  <c:v>45035</c:v>
                </c:pt>
                <c:pt idx="1752">
                  <c:v>45036</c:v>
                </c:pt>
                <c:pt idx="1753">
                  <c:v>45037</c:v>
                </c:pt>
                <c:pt idx="1754">
                  <c:v>45038</c:v>
                </c:pt>
                <c:pt idx="1755">
                  <c:v>45039</c:v>
                </c:pt>
                <c:pt idx="1756">
                  <c:v>45040</c:v>
                </c:pt>
                <c:pt idx="1757">
                  <c:v>45041</c:v>
                </c:pt>
                <c:pt idx="1758">
                  <c:v>45042</c:v>
                </c:pt>
                <c:pt idx="1759">
                  <c:v>45043</c:v>
                </c:pt>
                <c:pt idx="1760">
                  <c:v>45044</c:v>
                </c:pt>
                <c:pt idx="1761">
                  <c:v>45045</c:v>
                </c:pt>
                <c:pt idx="1762">
                  <c:v>45046</c:v>
                </c:pt>
                <c:pt idx="1763">
                  <c:v>45047</c:v>
                </c:pt>
                <c:pt idx="1764">
                  <c:v>45048</c:v>
                </c:pt>
                <c:pt idx="1765">
                  <c:v>45049</c:v>
                </c:pt>
                <c:pt idx="1766">
                  <c:v>45050</c:v>
                </c:pt>
                <c:pt idx="1767">
                  <c:v>45051</c:v>
                </c:pt>
                <c:pt idx="1768">
                  <c:v>45052</c:v>
                </c:pt>
                <c:pt idx="1769">
                  <c:v>45053</c:v>
                </c:pt>
                <c:pt idx="1770">
                  <c:v>45054</c:v>
                </c:pt>
                <c:pt idx="1771">
                  <c:v>45055</c:v>
                </c:pt>
                <c:pt idx="1772">
                  <c:v>45056</c:v>
                </c:pt>
                <c:pt idx="1773">
                  <c:v>45057</c:v>
                </c:pt>
                <c:pt idx="1774">
                  <c:v>45058</c:v>
                </c:pt>
                <c:pt idx="1775">
                  <c:v>45059</c:v>
                </c:pt>
                <c:pt idx="1776">
                  <c:v>45060</c:v>
                </c:pt>
                <c:pt idx="1777">
                  <c:v>45061</c:v>
                </c:pt>
                <c:pt idx="1778">
                  <c:v>45062</c:v>
                </c:pt>
                <c:pt idx="1779">
                  <c:v>45063</c:v>
                </c:pt>
                <c:pt idx="1780">
                  <c:v>45064</c:v>
                </c:pt>
                <c:pt idx="1781">
                  <c:v>45065</c:v>
                </c:pt>
                <c:pt idx="1782">
                  <c:v>45066</c:v>
                </c:pt>
                <c:pt idx="1783">
                  <c:v>45067</c:v>
                </c:pt>
                <c:pt idx="1784">
                  <c:v>45068</c:v>
                </c:pt>
                <c:pt idx="1785">
                  <c:v>45069</c:v>
                </c:pt>
                <c:pt idx="1786">
                  <c:v>45070</c:v>
                </c:pt>
                <c:pt idx="1787">
                  <c:v>45071</c:v>
                </c:pt>
                <c:pt idx="1788">
                  <c:v>45072</c:v>
                </c:pt>
                <c:pt idx="1789">
                  <c:v>45073</c:v>
                </c:pt>
                <c:pt idx="1790">
                  <c:v>45074</c:v>
                </c:pt>
                <c:pt idx="1791">
                  <c:v>45075</c:v>
                </c:pt>
                <c:pt idx="1792">
                  <c:v>45076</c:v>
                </c:pt>
                <c:pt idx="1793">
                  <c:v>45077</c:v>
                </c:pt>
                <c:pt idx="1794">
                  <c:v>45078</c:v>
                </c:pt>
                <c:pt idx="1795">
                  <c:v>45079</c:v>
                </c:pt>
                <c:pt idx="1796">
                  <c:v>45080</c:v>
                </c:pt>
                <c:pt idx="1797">
                  <c:v>45081</c:v>
                </c:pt>
                <c:pt idx="1798">
                  <c:v>45082</c:v>
                </c:pt>
                <c:pt idx="1799">
                  <c:v>45083</c:v>
                </c:pt>
                <c:pt idx="1800">
                  <c:v>45084</c:v>
                </c:pt>
                <c:pt idx="1801">
                  <c:v>45085</c:v>
                </c:pt>
                <c:pt idx="1802">
                  <c:v>45086</c:v>
                </c:pt>
                <c:pt idx="1803">
                  <c:v>45087</c:v>
                </c:pt>
                <c:pt idx="1804">
                  <c:v>45088</c:v>
                </c:pt>
                <c:pt idx="1805">
                  <c:v>45089</c:v>
                </c:pt>
                <c:pt idx="1806">
                  <c:v>45090</c:v>
                </c:pt>
                <c:pt idx="1807">
                  <c:v>45091</c:v>
                </c:pt>
                <c:pt idx="1808">
                  <c:v>45092</c:v>
                </c:pt>
                <c:pt idx="1809">
                  <c:v>45093</c:v>
                </c:pt>
                <c:pt idx="1810">
                  <c:v>45094</c:v>
                </c:pt>
                <c:pt idx="1811">
                  <c:v>45095</c:v>
                </c:pt>
                <c:pt idx="1812">
                  <c:v>45096</c:v>
                </c:pt>
                <c:pt idx="1813">
                  <c:v>45097</c:v>
                </c:pt>
                <c:pt idx="1814">
                  <c:v>45098</c:v>
                </c:pt>
                <c:pt idx="1815">
                  <c:v>45099</c:v>
                </c:pt>
                <c:pt idx="1816">
                  <c:v>45100</c:v>
                </c:pt>
                <c:pt idx="1817">
                  <c:v>45101</c:v>
                </c:pt>
                <c:pt idx="1818">
                  <c:v>45102</c:v>
                </c:pt>
                <c:pt idx="1819">
                  <c:v>45103</c:v>
                </c:pt>
                <c:pt idx="1820">
                  <c:v>45104</c:v>
                </c:pt>
                <c:pt idx="1821">
                  <c:v>45105</c:v>
                </c:pt>
                <c:pt idx="1822">
                  <c:v>45106</c:v>
                </c:pt>
                <c:pt idx="1823">
                  <c:v>45107</c:v>
                </c:pt>
                <c:pt idx="1824">
                  <c:v>45108</c:v>
                </c:pt>
                <c:pt idx="1825">
                  <c:v>45109</c:v>
                </c:pt>
                <c:pt idx="1826">
                  <c:v>45110</c:v>
                </c:pt>
                <c:pt idx="1827">
                  <c:v>45111</c:v>
                </c:pt>
                <c:pt idx="1828">
                  <c:v>45112</c:v>
                </c:pt>
                <c:pt idx="1829">
                  <c:v>45113</c:v>
                </c:pt>
                <c:pt idx="1830">
                  <c:v>45114</c:v>
                </c:pt>
                <c:pt idx="1831">
                  <c:v>45115</c:v>
                </c:pt>
                <c:pt idx="1832">
                  <c:v>45116</c:v>
                </c:pt>
                <c:pt idx="1833">
                  <c:v>45117</c:v>
                </c:pt>
                <c:pt idx="1834">
                  <c:v>45118</c:v>
                </c:pt>
                <c:pt idx="1835">
                  <c:v>45119</c:v>
                </c:pt>
                <c:pt idx="1836">
                  <c:v>45120</c:v>
                </c:pt>
                <c:pt idx="1837">
                  <c:v>45121</c:v>
                </c:pt>
                <c:pt idx="1838">
                  <c:v>45122</c:v>
                </c:pt>
                <c:pt idx="1839">
                  <c:v>45123</c:v>
                </c:pt>
                <c:pt idx="1840">
                  <c:v>45124</c:v>
                </c:pt>
                <c:pt idx="1841">
                  <c:v>45125</c:v>
                </c:pt>
                <c:pt idx="1842">
                  <c:v>45126</c:v>
                </c:pt>
                <c:pt idx="1843">
                  <c:v>45127</c:v>
                </c:pt>
                <c:pt idx="1844">
                  <c:v>45128</c:v>
                </c:pt>
                <c:pt idx="1845">
                  <c:v>45129</c:v>
                </c:pt>
                <c:pt idx="1846">
                  <c:v>45130</c:v>
                </c:pt>
                <c:pt idx="1847">
                  <c:v>45131</c:v>
                </c:pt>
                <c:pt idx="1848">
                  <c:v>45132</c:v>
                </c:pt>
                <c:pt idx="1849">
                  <c:v>45133</c:v>
                </c:pt>
                <c:pt idx="1850">
                  <c:v>45134</c:v>
                </c:pt>
                <c:pt idx="1851">
                  <c:v>45135</c:v>
                </c:pt>
                <c:pt idx="1852">
                  <c:v>45136</c:v>
                </c:pt>
                <c:pt idx="1853">
                  <c:v>45137</c:v>
                </c:pt>
                <c:pt idx="1854">
                  <c:v>45138</c:v>
                </c:pt>
                <c:pt idx="1855">
                  <c:v>45139</c:v>
                </c:pt>
                <c:pt idx="1856">
                  <c:v>45140</c:v>
                </c:pt>
                <c:pt idx="1857">
                  <c:v>45141</c:v>
                </c:pt>
                <c:pt idx="1858">
                  <c:v>45142</c:v>
                </c:pt>
                <c:pt idx="1859">
                  <c:v>45143</c:v>
                </c:pt>
                <c:pt idx="1860">
                  <c:v>45144</c:v>
                </c:pt>
                <c:pt idx="1861">
                  <c:v>45145</c:v>
                </c:pt>
                <c:pt idx="1862">
                  <c:v>45146</c:v>
                </c:pt>
                <c:pt idx="1863">
                  <c:v>45147</c:v>
                </c:pt>
                <c:pt idx="1864">
                  <c:v>45148</c:v>
                </c:pt>
                <c:pt idx="1865">
                  <c:v>45149</c:v>
                </c:pt>
                <c:pt idx="1866">
                  <c:v>45150</c:v>
                </c:pt>
                <c:pt idx="1867">
                  <c:v>45151</c:v>
                </c:pt>
                <c:pt idx="1868">
                  <c:v>45152</c:v>
                </c:pt>
                <c:pt idx="1869">
                  <c:v>45153</c:v>
                </c:pt>
                <c:pt idx="1870">
                  <c:v>45154</c:v>
                </c:pt>
                <c:pt idx="1871">
                  <c:v>45155</c:v>
                </c:pt>
                <c:pt idx="1872">
                  <c:v>45156</c:v>
                </c:pt>
                <c:pt idx="1873">
                  <c:v>45157</c:v>
                </c:pt>
                <c:pt idx="1874">
                  <c:v>45158</c:v>
                </c:pt>
                <c:pt idx="1875">
                  <c:v>45159</c:v>
                </c:pt>
                <c:pt idx="1876">
                  <c:v>45160</c:v>
                </c:pt>
                <c:pt idx="1877">
                  <c:v>45161</c:v>
                </c:pt>
                <c:pt idx="1878">
                  <c:v>45162</c:v>
                </c:pt>
                <c:pt idx="1879">
                  <c:v>45163</c:v>
                </c:pt>
                <c:pt idx="1880">
                  <c:v>45164</c:v>
                </c:pt>
                <c:pt idx="1881">
                  <c:v>45165</c:v>
                </c:pt>
                <c:pt idx="1882">
                  <c:v>45166</c:v>
                </c:pt>
                <c:pt idx="1883">
                  <c:v>45167</c:v>
                </c:pt>
                <c:pt idx="1884">
                  <c:v>45168</c:v>
                </c:pt>
                <c:pt idx="1885">
                  <c:v>45169</c:v>
                </c:pt>
                <c:pt idx="1886">
                  <c:v>45170</c:v>
                </c:pt>
                <c:pt idx="1887">
                  <c:v>45171</c:v>
                </c:pt>
                <c:pt idx="1888">
                  <c:v>45172</c:v>
                </c:pt>
                <c:pt idx="1889">
                  <c:v>45173</c:v>
                </c:pt>
                <c:pt idx="1890">
                  <c:v>45174</c:v>
                </c:pt>
                <c:pt idx="1891">
                  <c:v>45175</c:v>
                </c:pt>
                <c:pt idx="1892">
                  <c:v>45176</c:v>
                </c:pt>
                <c:pt idx="1893">
                  <c:v>45177</c:v>
                </c:pt>
                <c:pt idx="1894">
                  <c:v>45178</c:v>
                </c:pt>
                <c:pt idx="1895">
                  <c:v>45179</c:v>
                </c:pt>
                <c:pt idx="1896">
                  <c:v>45180</c:v>
                </c:pt>
                <c:pt idx="1897">
                  <c:v>45181</c:v>
                </c:pt>
                <c:pt idx="1898">
                  <c:v>45182</c:v>
                </c:pt>
                <c:pt idx="1899">
                  <c:v>45183</c:v>
                </c:pt>
                <c:pt idx="1900">
                  <c:v>45184</c:v>
                </c:pt>
                <c:pt idx="1901">
                  <c:v>45185</c:v>
                </c:pt>
                <c:pt idx="1902">
                  <c:v>45186</c:v>
                </c:pt>
                <c:pt idx="1903">
                  <c:v>45187</c:v>
                </c:pt>
                <c:pt idx="1904">
                  <c:v>45188</c:v>
                </c:pt>
                <c:pt idx="1905">
                  <c:v>45189</c:v>
                </c:pt>
                <c:pt idx="1906">
                  <c:v>45190</c:v>
                </c:pt>
                <c:pt idx="1907">
                  <c:v>45191</c:v>
                </c:pt>
                <c:pt idx="1908">
                  <c:v>45192</c:v>
                </c:pt>
                <c:pt idx="1909">
                  <c:v>45193</c:v>
                </c:pt>
                <c:pt idx="1910">
                  <c:v>45194</c:v>
                </c:pt>
                <c:pt idx="1911">
                  <c:v>45195</c:v>
                </c:pt>
                <c:pt idx="1912">
                  <c:v>45196</c:v>
                </c:pt>
                <c:pt idx="1913">
                  <c:v>45197</c:v>
                </c:pt>
                <c:pt idx="1914">
                  <c:v>45198</c:v>
                </c:pt>
                <c:pt idx="1915">
                  <c:v>45199</c:v>
                </c:pt>
                <c:pt idx="1916">
                  <c:v>45200</c:v>
                </c:pt>
                <c:pt idx="1917">
                  <c:v>45201</c:v>
                </c:pt>
                <c:pt idx="1918">
                  <c:v>45202</c:v>
                </c:pt>
                <c:pt idx="1919">
                  <c:v>45203</c:v>
                </c:pt>
                <c:pt idx="1920">
                  <c:v>45204</c:v>
                </c:pt>
                <c:pt idx="1921">
                  <c:v>45205</c:v>
                </c:pt>
                <c:pt idx="1922">
                  <c:v>45206</c:v>
                </c:pt>
                <c:pt idx="1923">
                  <c:v>45207</c:v>
                </c:pt>
                <c:pt idx="1924">
                  <c:v>45208</c:v>
                </c:pt>
                <c:pt idx="1925">
                  <c:v>45209</c:v>
                </c:pt>
                <c:pt idx="1926">
                  <c:v>45210</c:v>
                </c:pt>
                <c:pt idx="1927">
                  <c:v>45211</c:v>
                </c:pt>
                <c:pt idx="1928">
                  <c:v>45212</c:v>
                </c:pt>
                <c:pt idx="1929">
                  <c:v>45213</c:v>
                </c:pt>
                <c:pt idx="1930">
                  <c:v>45214</c:v>
                </c:pt>
                <c:pt idx="1931">
                  <c:v>45215</c:v>
                </c:pt>
                <c:pt idx="1932">
                  <c:v>45216</c:v>
                </c:pt>
                <c:pt idx="1933">
                  <c:v>45217</c:v>
                </c:pt>
                <c:pt idx="1934">
                  <c:v>45218</c:v>
                </c:pt>
                <c:pt idx="1935">
                  <c:v>45219</c:v>
                </c:pt>
                <c:pt idx="1936">
                  <c:v>45220</c:v>
                </c:pt>
                <c:pt idx="1937">
                  <c:v>45221</c:v>
                </c:pt>
                <c:pt idx="1938">
                  <c:v>45222</c:v>
                </c:pt>
                <c:pt idx="1939">
                  <c:v>45223</c:v>
                </c:pt>
                <c:pt idx="1940">
                  <c:v>45224</c:v>
                </c:pt>
                <c:pt idx="1941">
                  <c:v>45225</c:v>
                </c:pt>
                <c:pt idx="1942">
                  <c:v>45226</c:v>
                </c:pt>
                <c:pt idx="1943">
                  <c:v>45227</c:v>
                </c:pt>
                <c:pt idx="1944">
                  <c:v>45228</c:v>
                </c:pt>
                <c:pt idx="1945">
                  <c:v>45229</c:v>
                </c:pt>
                <c:pt idx="1946">
                  <c:v>45230</c:v>
                </c:pt>
                <c:pt idx="1947">
                  <c:v>45231</c:v>
                </c:pt>
                <c:pt idx="1948">
                  <c:v>45232</c:v>
                </c:pt>
                <c:pt idx="1949">
                  <c:v>45233</c:v>
                </c:pt>
                <c:pt idx="1950">
                  <c:v>45234</c:v>
                </c:pt>
                <c:pt idx="1951">
                  <c:v>45235</c:v>
                </c:pt>
                <c:pt idx="1952">
                  <c:v>45236</c:v>
                </c:pt>
                <c:pt idx="1953">
                  <c:v>45237</c:v>
                </c:pt>
                <c:pt idx="1954">
                  <c:v>45238</c:v>
                </c:pt>
                <c:pt idx="1955">
                  <c:v>45239</c:v>
                </c:pt>
                <c:pt idx="1956">
                  <c:v>45240</c:v>
                </c:pt>
                <c:pt idx="1957">
                  <c:v>45241</c:v>
                </c:pt>
                <c:pt idx="1958">
                  <c:v>45242</c:v>
                </c:pt>
                <c:pt idx="1959">
                  <c:v>45243</c:v>
                </c:pt>
                <c:pt idx="1960">
                  <c:v>45244</c:v>
                </c:pt>
                <c:pt idx="1961">
                  <c:v>45245</c:v>
                </c:pt>
                <c:pt idx="1962">
                  <c:v>45246</c:v>
                </c:pt>
                <c:pt idx="1963">
                  <c:v>45247</c:v>
                </c:pt>
                <c:pt idx="1964">
                  <c:v>45248</c:v>
                </c:pt>
                <c:pt idx="1965">
                  <c:v>45249</c:v>
                </c:pt>
                <c:pt idx="1966">
                  <c:v>45250</c:v>
                </c:pt>
                <c:pt idx="1967">
                  <c:v>45251</c:v>
                </c:pt>
                <c:pt idx="1968">
                  <c:v>45252</c:v>
                </c:pt>
                <c:pt idx="1969">
                  <c:v>45253</c:v>
                </c:pt>
                <c:pt idx="1970">
                  <c:v>45254</c:v>
                </c:pt>
                <c:pt idx="1971">
                  <c:v>45255</c:v>
                </c:pt>
                <c:pt idx="1972">
                  <c:v>45256</c:v>
                </c:pt>
                <c:pt idx="1973">
                  <c:v>45257</c:v>
                </c:pt>
                <c:pt idx="1974">
                  <c:v>45258</c:v>
                </c:pt>
                <c:pt idx="1975">
                  <c:v>45259</c:v>
                </c:pt>
                <c:pt idx="1976">
                  <c:v>45260</c:v>
                </c:pt>
                <c:pt idx="1977">
                  <c:v>45261</c:v>
                </c:pt>
                <c:pt idx="1978">
                  <c:v>45262</c:v>
                </c:pt>
                <c:pt idx="1979">
                  <c:v>45263</c:v>
                </c:pt>
                <c:pt idx="1980">
                  <c:v>45264</c:v>
                </c:pt>
                <c:pt idx="1981">
                  <c:v>45265</c:v>
                </c:pt>
                <c:pt idx="1982">
                  <c:v>45266</c:v>
                </c:pt>
                <c:pt idx="1983">
                  <c:v>45267</c:v>
                </c:pt>
                <c:pt idx="1984">
                  <c:v>45268</c:v>
                </c:pt>
                <c:pt idx="1985">
                  <c:v>45269</c:v>
                </c:pt>
                <c:pt idx="1986">
                  <c:v>45270</c:v>
                </c:pt>
                <c:pt idx="1987">
                  <c:v>45271</c:v>
                </c:pt>
                <c:pt idx="1988">
                  <c:v>45272</c:v>
                </c:pt>
                <c:pt idx="1989">
                  <c:v>45273</c:v>
                </c:pt>
                <c:pt idx="1990">
                  <c:v>45274</c:v>
                </c:pt>
                <c:pt idx="1991">
                  <c:v>45275</c:v>
                </c:pt>
                <c:pt idx="1992">
                  <c:v>45276</c:v>
                </c:pt>
                <c:pt idx="1993">
                  <c:v>45277</c:v>
                </c:pt>
                <c:pt idx="1994">
                  <c:v>45278</c:v>
                </c:pt>
                <c:pt idx="1995">
                  <c:v>45279</c:v>
                </c:pt>
                <c:pt idx="1996">
                  <c:v>45280</c:v>
                </c:pt>
                <c:pt idx="1997">
                  <c:v>45281</c:v>
                </c:pt>
                <c:pt idx="1998">
                  <c:v>45282</c:v>
                </c:pt>
                <c:pt idx="1999">
                  <c:v>45283</c:v>
                </c:pt>
                <c:pt idx="2000">
                  <c:v>45284</c:v>
                </c:pt>
                <c:pt idx="2001">
                  <c:v>45285</c:v>
                </c:pt>
                <c:pt idx="2002">
                  <c:v>45286</c:v>
                </c:pt>
                <c:pt idx="2003">
                  <c:v>45287</c:v>
                </c:pt>
                <c:pt idx="2004">
                  <c:v>45288</c:v>
                </c:pt>
                <c:pt idx="2005">
                  <c:v>45289</c:v>
                </c:pt>
                <c:pt idx="2006">
                  <c:v>45290</c:v>
                </c:pt>
                <c:pt idx="2007">
                  <c:v>45291</c:v>
                </c:pt>
                <c:pt idx="2008">
                  <c:v>45292</c:v>
                </c:pt>
                <c:pt idx="2009">
                  <c:v>45293</c:v>
                </c:pt>
                <c:pt idx="2010">
                  <c:v>45294</c:v>
                </c:pt>
                <c:pt idx="2011">
                  <c:v>45295</c:v>
                </c:pt>
                <c:pt idx="2012">
                  <c:v>45296</c:v>
                </c:pt>
                <c:pt idx="2013">
                  <c:v>45297</c:v>
                </c:pt>
                <c:pt idx="2014">
                  <c:v>45298</c:v>
                </c:pt>
                <c:pt idx="2015">
                  <c:v>45299</c:v>
                </c:pt>
                <c:pt idx="2016">
                  <c:v>45300</c:v>
                </c:pt>
                <c:pt idx="2017">
                  <c:v>45301</c:v>
                </c:pt>
                <c:pt idx="2018">
                  <c:v>45302</c:v>
                </c:pt>
                <c:pt idx="2019">
                  <c:v>45303</c:v>
                </c:pt>
                <c:pt idx="2020">
                  <c:v>45304</c:v>
                </c:pt>
                <c:pt idx="2021">
                  <c:v>45305</c:v>
                </c:pt>
                <c:pt idx="2022">
                  <c:v>45306</c:v>
                </c:pt>
                <c:pt idx="2023">
                  <c:v>45307</c:v>
                </c:pt>
                <c:pt idx="2024">
                  <c:v>45308</c:v>
                </c:pt>
                <c:pt idx="2025">
                  <c:v>45309</c:v>
                </c:pt>
                <c:pt idx="2026">
                  <c:v>45310</c:v>
                </c:pt>
                <c:pt idx="2027">
                  <c:v>45311</c:v>
                </c:pt>
                <c:pt idx="2028">
                  <c:v>45312</c:v>
                </c:pt>
                <c:pt idx="2029">
                  <c:v>45313</c:v>
                </c:pt>
                <c:pt idx="2030">
                  <c:v>45314</c:v>
                </c:pt>
                <c:pt idx="2031">
                  <c:v>45315</c:v>
                </c:pt>
                <c:pt idx="2032">
                  <c:v>45316</c:v>
                </c:pt>
                <c:pt idx="2033">
                  <c:v>45317</c:v>
                </c:pt>
                <c:pt idx="2034">
                  <c:v>45318</c:v>
                </c:pt>
                <c:pt idx="2035">
                  <c:v>45319</c:v>
                </c:pt>
                <c:pt idx="2036">
                  <c:v>45320</c:v>
                </c:pt>
                <c:pt idx="2037">
                  <c:v>45321</c:v>
                </c:pt>
                <c:pt idx="2038">
                  <c:v>45322</c:v>
                </c:pt>
                <c:pt idx="2039">
                  <c:v>45323</c:v>
                </c:pt>
                <c:pt idx="2040">
                  <c:v>45324</c:v>
                </c:pt>
                <c:pt idx="2041">
                  <c:v>45325</c:v>
                </c:pt>
                <c:pt idx="2042">
                  <c:v>45326</c:v>
                </c:pt>
                <c:pt idx="2043">
                  <c:v>45327</c:v>
                </c:pt>
                <c:pt idx="2044">
                  <c:v>45328</c:v>
                </c:pt>
                <c:pt idx="2045">
                  <c:v>45329</c:v>
                </c:pt>
                <c:pt idx="2046">
                  <c:v>45330</c:v>
                </c:pt>
                <c:pt idx="2047">
                  <c:v>45331</c:v>
                </c:pt>
                <c:pt idx="2048">
                  <c:v>45332</c:v>
                </c:pt>
                <c:pt idx="2049">
                  <c:v>45333</c:v>
                </c:pt>
                <c:pt idx="2050">
                  <c:v>45334</c:v>
                </c:pt>
                <c:pt idx="2051">
                  <c:v>45335</c:v>
                </c:pt>
                <c:pt idx="2052">
                  <c:v>45336</c:v>
                </c:pt>
                <c:pt idx="2053">
                  <c:v>45337</c:v>
                </c:pt>
                <c:pt idx="2054">
                  <c:v>45338</c:v>
                </c:pt>
                <c:pt idx="2055">
                  <c:v>45339</c:v>
                </c:pt>
                <c:pt idx="2056">
                  <c:v>45340</c:v>
                </c:pt>
                <c:pt idx="2057">
                  <c:v>45341</c:v>
                </c:pt>
                <c:pt idx="2058">
                  <c:v>45342</c:v>
                </c:pt>
                <c:pt idx="2059">
                  <c:v>45343</c:v>
                </c:pt>
                <c:pt idx="2060">
                  <c:v>45344</c:v>
                </c:pt>
                <c:pt idx="2061">
                  <c:v>45345</c:v>
                </c:pt>
                <c:pt idx="2062">
                  <c:v>45346</c:v>
                </c:pt>
                <c:pt idx="2063">
                  <c:v>45347</c:v>
                </c:pt>
                <c:pt idx="2064">
                  <c:v>45348</c:v>
                </c:pt>
                <c:pt idx="2065">
                  <c:v>45349</c:v>
                </c:pt>
                <c:pt idx="2066">
                  <c:v>45350</c:v>
                </c:pt>
                <c:pt idx="2067">
                  <c:v>45351</c:v>
                </c:pt>
                <c:pt idx="2068">
                  <c:v>45352</c:v>
                </c:pt>
                <c:pt idx="2069">
                  <c:v>45353</c:v>
                </c:pt>
                <c:pt idx="2070">
                  <c:v>45354</c:v>
                </c:pt>
                <c:pt idx="2071">
                  <c:v>45355</c:v>
                </c:pt>
                <c:pt idx="2072">
                  <c:v>45356</c:v>
                </c:pt>
                <c:pt idx="2073">
                  <c:v>45357</c:v>
                </c:pt>
                <c:pt idx="2074">
                  <c:v>45358</c:v>
                </c:pt>
                <c:pt idx="2075">
                  <c:v>45359</c:v>
                </c:pt>
                <c:pt idx="2076">
                  <c:v>45360</c:v>
                </c:pt>
                <c:pt idx="2077">
                  <c:v>45361</c:v>
                </c:pt>
                <c:pt idx="2078">
                  <c:v>45362</c:v>
                </c:pt>
                <c:pt idx="2079">
                  <c:v>45363</c:v>
                </c:pt>
                <c:pt idx="2080">
                  <c:v>45364</c:v>
                </c:pt>
                <c:pt idx="2081">
                  <c:v>45365</c:v>
                </c:pt>
                <c:pt idx="2082">
                  <c:v>45366</c:v>
                </c:pt>
                <c:pt idx="2083">
                  <c:v>45367</c:v>
                </c:pt>
                <c:pt idx="2084">
                  <c:v>45368</c:v>
                </c:pt>
                <c:pt idx="2085">
                  <c:v>45369</c:v>
                </c:pt>
                <c:pt idx="2086">
                  <c:v>45370</c:v>
                </c:pt>
                <c:pt idx="2087">
                  <c:v>45371</c:v>
                </c:pt>
                <c:pt idx="2088">
                  <c:v>45372</c:v>
                </c:pt>
                <c:pt idx="2089">
                  <c:v>45373</c:v>
                </c:pt>
                <c:pt idx="2090">
                  <c:v>45374</c:v>
                </c:pt>
                <c:pt idx="2091">
                  <c:v>45375</c:v>
                </c:pt>
                <c:pt idx="2092">
                  <c:v>45376</c:v>
                </c:pt>
                <c:pt idx="2093">
                  <c:v>45377</c:v>
                </c:pt>
                <c:pt idx="2094">
                  <c:v>45378</c:v>
                </c:pt>
                <c:pt idx="2095">
                  <c:v>45379</c:v>
                </c:pt>
                <c:pt idx="2096">
                  <c:v>45380</c:v>
                </c:pt>
                <c:pt idx="2097">
                  <c:v>45381</c:v>
                </c:pt>
                <c:pt idx="2098">
                  <c:v>45382</c:v>
                </c:pt>
                <c:pt idx="2099">
                  <c:v>45383</c:v>
                </c:pt>
                <c:pt idx="2100">
                  <c:v>45384</c:v>
                </c:pt>
                <c:pt idx="2101">
                  <c:v>45385</c:v>
                </c:pt>
                <c:pt idx="2102">
                  <c:v>45386</c:v>
                </c:pt>
                <c:pt idx="2103">
                  <c:v>45387</c:v>
                </c:pt>
                <c:pt idx="2104">
                  <c:v>45388</c:v>
                </c:pt>
                <c:pt idx="2105">
                  <c:v>45389</c:v>
                </c:pt>
                <c:pt idx="2106">
                  <c:v>45390</c:v>
                </c:pt>
                <c:pt idx="2107">
                  <c:v>45391</c:v>
                </c:pt>
                <c:pt idx="2108">
                  <c:v>45392</c:v>
                </c:pt>
                <c:pt idx="2109">
                  <c:v>45393</c:v>
                </c:pt>
                <c:pt idx="2110">
                  <c:v>45394</c:v>
                </c:pt>
                <c:pt idx="2111">
                  <c:v>45395</c:v>
                </c:pt>
                <c:pt idx="2112">
                  <c:v>45396</c:v>
                </c:pt>
                <c:pt idx="2113">
                  <c:v>45397</c:v>
                </c:pt>
                <c:pt idx="2114">
                  <c:v>45398</c:v>
                </c:pt>
                <c:pt idx="2115">
                  <c:v>45399</c:v>
                </c:pt>
                <c:pt idx="2116">
                  <c:v>45400</c:v>
                </c:pt>
                <c:pt idx="2117">
                  <c:v>45401</c:v>
                </c:pt>
                <c:pt idx="2118">
                  <c:v>45402</c:v>
                </c:pt>
                <c:pt idx="2119">
                  <c:v>45403</c:v>
                </c:pt>
                <c:pt idx="2120">
                  <c:v>45404</c:v>
                </c:pt>
                <c:pt idx="2121">
                  <c:v>45405</c:v>
                </c:pt>
                <c:pt idx="2122">
                  <c:v>45406</c:v>
                </c:pt>
                <c:pt idx="2123">
                  <c:v>45407</c:v>
                </c:pt>
                <c:pt idx="2124">
                  <c:v>45408</c:v>
                </c:pt>
                <c:pt idx="2125">
                  <c:v>45409</c:v>
                </c:pt>
                <c:pt idx="2126">
                  <c:v>45410</c:v>
                </c:pt>
                <c:pt idx="2127">
                  <c:v>45411</c:v>
                </c:pt>
                <c:pt idx="2128">
                  <c:v>45412</c:v>
                </c:pt>
                <c:pt idx="2129">
                  <c:v>45413</c:v>
                </c:pt>
                <c:pt idx="2130">
                  <c:v>45414</c:v>
                </c:pt>
                <c:pt idx="2131">
                  <c:v>45415</c:v>
                </c:pt>
                <c:pt idx="2132">
                  <c:v>45416</c:v>
                </c:pt>
                <c:pt idx="2133">
                  <c:v>45417</c:v>
                </c:pt>
                <c:pt idx="2134">
                  <c:v>45418</c:v>
                </c:pt>
                <c:pt idx="2135">
                  <c:v>45419</c:v>
                </c:pt>
                <c:pt idx="2136">
                  <c:v>45420</c:v>
                </c:pt>
                <c:pt idx="2137">
                  <c:v>45421</c:v>
                </c:pt>
                <c:pt idx="2138">
                  <c:v>45422</c:v>
                </c:pt>
                <c:pt idx="2139">
                  <c:v>45423</c:v>
                </c:pt>
                <c:pt idx="2140">
                  <c:v>45424</c:v>
                </c:pt>
                <c:pt idx="2141">
                  <c:v>45425</c:v>
                </c:pt>
                <c:pt idx="2142">
                  <c:v>45426</c:v>
                </c:pt>
                <c:pt idx="2143">
                  <c:v>45427</c:v>
                </c:pt>
                <c:pt idx="2144">
                  <c:v>45428</c:v>
                </c:pt>
                <c:pt idx="2145">
                  <c:v>45429</c:v>
                </c:pt>
                <c:pt idx="2146">
                  <c:v>45430</c:v>
                </c:pt>
                <c:pt idx="2147">
                  <c:v>45431</c:v>
                </c:pt>
                <c:pt idx="2148">
                  <c:v>45432</c:v>
                </c:pt>
                <c:pt idx="2149">
                  <c:v>45433</c:v>
                </c:pt>
                <c:pt idx="2150">
                  <c:v>45434</c:v>
                </c:pt>
                <c:pt idx="2151">
                  <c:v>45435</c:v>
                </c:pt>
                <c:pt idx="2152">
                  <c:v>45436</c:v>
                </c:pt>
                <c:pt idx="2153">
                  <c:v>45437</c:v>
                </c:pt>
                <c:pt idx="2154">
                  <c:v>45438</c:v>
                </c:pt>
                <c:pt idx="2155">
                  <c:v>45439</c:v>
                </c:pt>
                <c:pt idx="2156">
                  <c:v>45440</c:v>
                </c:pt>
                <c:pt idx="2157">
                  <c:v>45441</c:v>
                </c:pt>
                <c:pt idx="2158">
                  <c:v>45442</c:v>
                </c:pt>
                <c:pt idx="2159">
                  <c:v>45443</c:v>
                </c:pt>
                <c:pt idx="2160">
                  <c:v>45444</c:v>
                </c:pt>
                <c:pt idx="2161">
                  <c:v>45445</c:v>
                </c:pt>
                <c:pt idx="2162">
                  <c:v>45446</c:v>
                </c:pt>
                <c:pt idx="2163">
                  <c:v>45447</c:v>
                </c:pt>
                <c:pt idx="2164">
                  <c:v>45448</c:v>
                </c:pt>
                <c:pt idx="2165">
                  <c:v>45449</c:v>
                </c:pt>
                <c:pt idx="2166">
                  <c:v>45450</c:v>
                </c:pt>
                <c:pt idx="2167">
                  <c:v>45451</c:v>
                </c:pt>
                <c:pt idx="2168">
                  <c:v>45452</c:v>
                </c:pt>
                <c:pt idx="2169">
                  <c:v>45453</c:v>
                </c:pt>
                <c:pt idx="2170">
                  <c:v>45454</c:v>
                </c:pt>
                <c:pt idx="2171">
                  <c:v>45455</c:v>
                </c:pt>
                <c:pt idx="2172">
                  <c:v>45456</c:v>
                </c:pt>
                <c:pt idx="2173">
                  <c:v>45457</c:v>
                </c:pt>
                <c:pt idx="2174">
                  <c:v>45458</c:v>
                </c:pt>
                <c:pt idx="2175">
                  <c:v>45459</c:v>
                </c:pt>
                <c:pt idx="2176">
                  <c:v>45460</c:v>
                </c:pt>
                <c:pt idx="2177">
                  <c:v>45461</c:v>
                </c:pt>
                <c:pt idx="2178">
                  <c:v>45462</c:v>
                </c:pt>
                <c:pt idx="2179">
                  <c:v>45463</c:v>
                </c:pt>
                <c:pt idx="2180">
                  <c:v>45464</c:v>
                </c:pt>
                <c:pt idx="2181">
                  <c:v>45465</c:v>
                </c:pt>
                <c:pt idx="2182">
                  <c:v>45466</c:v>
                </c:pt>
                <c:pt idx="2183">
                  <c:v>45467</c:v>
                </c:pt>
                <c:pt idx="2184">
                  <c:v>45468</c:v>
                </c:pt>
                <c:pt idx="2185">
                  <c:v>45469</c:v>
                </c:pt>
                <c:pt idx="2186">
                  <c:v>45470</c:v>
                </c:pt>
                <c:pt idx="2187">
                  <c:v>45471</c:v>
                </c:pt>
                <c:pt idx="2188">
                  <c:v>45472</c:v>
                </c:pt>
                <c:pt idx="2189">
                  <c:v>45473</c:v>
                </c:pt>
                <c:pt idx="2190">
                  <c:v>45474</c:v>
                </c:pt>
                <c:pt idx="2191">
                  <c:v>45475</c:v>
                </c:pt>
                <c:pt idx="2192">
                  <c:v>45476</c:v>
                </c:pt>
                <c:pt idx="2193">
                  <c:v>45477</c:v>
                </c:pt>
                <c:pt idx="2194">
                  <c:v>45478</c:v>
                </c:pt>
                <c:pt idx="2195">
                  <c:v>45479</c:v>
                </c:pt>
                <c:pt idx="2196">
                  <c:v>45480</c:v>
                </c:pt>
                <c:pt idx="2197">
                  <c:v>45481</c:v>
                </c:pt>
                <c:pt idx="2198">
                  <c:v>45482</c:v>
                </c:pt>
                <c:pt idx="2199">
                  <c:v>45483</c:v>
                </c:pt>
                <c:pt idx="2200">
                  <c:v>45484</c:v>
                </c:pt>
                <c:pt idx="2201">
                  <c:v>45485</c:v>
                </c:pt>
                <c:pt idx="2202">
                  <c:v>45486</c:v>
                </c:pt>
                <c:pt idx="2203">
                  <c:v>45487</c:v>
                </c:pt>
                <c:pt idx="2204">
                  <c:v>45488</c:v>
                </c:pt>
                <c:pt idx="2205">
                  <c:v>45489</c:v>
                </c:pt>
                <c:pt idx="2206">
                  <c:v>45490</c:v>
                </c:pt>
                <c:pt idx="2207">
                  <c:v>45491</c:v>
                </c:pt>
                <c:pt idx="2208">
                  <c:v>45492</c:v>
                </c:pt>
                <c:pt idx="2209">
                  <c:v>45493</c:v>
                </c:pt>
                <c:pt idx="2210">
                  <c:v>45494</c:v>
                </c:pt>
                <c:pt idx="2211">
                  <c:v>45495</c:v>
                </c:pt>
                <c:pt idx="2212">
                  <c:v>45496</c:v>
                </c:pt>
                <c:pt idx="2213">
                  <c:v>45497</c:v>
                </c:pt>
                <c:pt idx="2214">
                  <c:v>45498</c:v>
                </c:pt>
                <c:pt idx="2215">
                  <c:v>45499</c:v>
                </c:pt>
                <c:pt idx="2216">
                  <c:v>45500</c:v>
                </c:pt>
                <c:pt idx="2217">
                  <c:v>45501</c:v>
                </c:pt>
                <c:pt idx="2218">
                  <c:v>45502</c:v>
                </c:pt>
                <c:pt idx="2219">
                  <c:v>45503</c:v>
                </c:pt>
                <c:pt idx="2220">
                  <c:v>45504</c:v>
                </c:pt>
                <c:pt idx="2221">
                  <c:v>45505</c:v>
                </c:pt>
                <c:pt idx="2222">
                  <c:v>45506</c:v>
                </c:pt>
                <c:pt idx="2223">
                  <c:v>45507</c:v>
                </c:pt>
                <c:pt idx="2224">
                  <c:v>45508</c:v>
                </c:pt>
                <c:pt idx="2225">
                  <c:v>45509</c:v>
                </c:pt>
                <c:pt idx="2226">
                  <c:v>45510</c:v>
                </c:pt>
                <c:pt idx="2227">
                  <c:v>45511</c:v>
                </c:pt>
                <c:pt idx="2228">
                  <c:v>45512</c:v>
                </c:pt>
                <c:pt idx="2229">
                  <c:v>45513</c:v>
                </c:pt>
                <c:pt idx="2230">
                  <c:v>45514</c:v>
                </c:pt>
                <c:pt idx="2231">
                  <c:v>45515</c:v>
                </c:pt>
                <c:pt idx="2232">
                  <c:v>45516</c:v>
                </c:pt>
                <c:pt idx="2233">
                  <c:v>45517</c:v>
                </c:pt>
                <c:pt idx="2234">
                  <c:v>45518</c:v>
                </c:pt>
                <c:pt idx="2235">
                  <c:v>45519</c:v>
                </c:pt>
                <c:pt idx="2236">
                  <c:v>45520</c:v>
                </c:pt>
                <c:pt idx="2237">
                  <c:v>45521</c:v>
                </c:pt>
                <c:pt idx="2238">
                  <c:v>45522</c:v>
                </c:pt>
                <c:pt idx="2239">
                  <c:v>45523</c:v>
                </c:pt>
                <c:pt idx="2240">
                  <c:v>45524</c:v>
                </c:pt>
                <c:pt idx="2241">
                  <c:v>45525</c:v>
                </c:pt>
                <c:pt idx="2242">
                  <c:v>45526</c:v>
                </c:pt>
                <c:pt idx="2243">
                  <c:v>45527</c:v>
                </c:pt>
                <c:pt idx="2244">
                  <c:v>45528</c:v>
                </c:pt>
                <c:pt idx="2245">
                  <c:v>45529</c:v>
                </c:pt>
                <c:pt idx="2246">
                  <c:v>45530</c:v>
                </c:pt>
                <c:pt idx="2247">
                  <c:v>45531</c:v>
                </c:pt>
                <c:pt idx="2248">
                  <c:v>45532</c:v>
                </c:pt>
                <c:pt idx="2249">
                  <c:v>45533</c:v>
                </c:pt>
                <c:pt idx="2250">
                  <c:v>45534</c:v>
                </c:pt>
                <c:pt idx="2251">
                  <c:v>45535</c:v>
                </c:pt>
                <c:pt idx="2252">
                  <c:v>45536</c:v>
                </c:pt>
                <c:pt idx="2253">
                  <c:v>45537</c:v>
                </c:pt>
                <c:pt idx="2254">
                  <c:v>45538</c:v>
                </c:pt>
                <c:pt idx="2255">
                  <c:v>45539</c:v>
                </c:pt>
                <c:pt idx="2256">
                  <c:v>45540</c:v>
                </c:pt>
                <c:pt idx="2257">
                  <c:v>45541</c:v>
                </c:pt>
                <c:pt idx="2258">
                  <c:v>45542</c:v>
                </c:pt>
                <c:pt idx="2259">
                  <c:v>45543</c:v>
                </c:pt>
                <c:pt idx="2260">
                  <c:v>45544</c:v>
                </c:pt>
                <c:pt idx="2261">
                  <c:v>45545</c:v>
                </c:pt>
                <c:pt idx="2262">
                  <c:v>45546</c:v>
                </c:pt>
                <c:pt idx="2263">
                  <c:v>45547</c:v>
                </c:pt>
                <c:pt idx="2264">
                  <c:v>45548</c:v>
                </c:pt>
                <c:pt idx="2265">
                  <c:v>45549</c:v>
                </c:pt>
                <c:pt idx="2266">
                  <c:v>45550</c:v>
                </c:pt>
                <c:pt idx="2267">
                  <c:v>45551</c:v>
                </c:pt>
                <c:pt idx="2268">
                  <c:v>45552</c:v>
                </c:pt>
                <c:pt idx="2269">
                  <c:v>45553</c:v>
                </c:pt>
                <c:pt idx="2270">
                  <c:v>45554</c:v>
                </c:pt>
                <c:pt idx="2271">
                  <c:v>45555</c:v>
                </c:pt>
                <c:pt idx="2272">
                  <c:v>45556</c:v>
                </c:pt>
                <c:pt idx="2273">
                  <c:v>45557</c:v>
                </c:pt>
                <c:pt idx="2274">
                  <c:v>45558</c:v>
                </c:pt>
                <c:pt idx="2275">
                  <c:v>45559</c:v>
                </c:pt>
                <c:pt idx="2276">
                  <c:v>45560</c:v>
                </c:pt>
                <c:pt idx="2277">
                  <c:v>45561</c:v>
                </c:pt>
                <c:pt idx="2278">
                  <c:v>45562</c:v>
                </c:pt>
                <c:pt idx="2279">
                  <c:v>45563</c:v>
                </c:pt>
                <c:pt idx="2280">
                  <c:v>45564</c:v>
                </c:pt>
                <c:pt idx="2281">
                  <c:v>45565</c:v>
                </c:pt>
                <c:pt idx="2282">
                  <c:v>45566</c:v>
                </c:pt>
                <c:pt idx="2283">
                  <c:v>45567</c:v>
                </c:pt>
                <c:pt idx="2284">
                  <c:v>45568</c:v>
                </c:pt>
                <c:pt idx="2285">
                  <c:v>45569</c:v>
                </c:pt>
                <c:pt idx="2286">
                  <c:v>45570</c:v>
                </c:pt>
                <c:pt idx="2287">
                  <c:v>45571</c:v>
                </c:pt>
                <c:pt idx="2288">
                  <c:v>45572</c:v>
                </c:pt>
                <c:pt idx="2289">
                  <c:v>45573</c:v>
                </c:pt>
                <c:pt idx="2290">
                  <c:v>45574</c:v>
                </c:pt>
                <c:pt idx="2291">
                  <c:v>45575</c:v>
                </c:pt>
                <c:pt idx="2292">
                  <c:v>45576</c:v>
                </c:pt>
                <c:pt idx="2293">
                  <c:v>45577</c:v>
                </c:pt>
                <c:pt idx="2294">
                  <c:v>45578</c:v>
                </c:pt>
                <c:pt idx="2295">
                  <c:v>45579</c:v>
                </c:pt>
                <c:pt idx="2296">
                  <c:v>45580</c:v>
                </c:pt>
                <c:pt idx="2297">
                  <c:v>45581</c:v>
                </c:pt>
                <c:pt idx="2298">
                  <c:v>45582</c:v>
                </c:pt>
                <c:pt idx="2299">
                  <c:v>45583</c:v>
                </c:pt>
                <c:pt idx="2300">
                  <c:v>45584</c:v>
                </c:pt>
                <c:pt idx="2301">
                  <c:v>45585</c:v>
                </c:pt>
                <c:pt idx="2302">
                  <c:v>45586</c:v>
                </c:pt>
                <c:pt idx="2303">
                  <c:v>45587</c:v>
                </c:pt>
                <c:pt idx="2304">
                  <c:v>45588</c:v>
                </c:pt>
                <c:pt idx="2305">
                  <c:v>45589</c:v>
                </c:pt>
                <c:pt idx="2306">
                  <c:v>45590</c:v>
                </c:pt>
                <c:pt idx="2307">
                  <c:v>45591</c:v>
                </c:pt>
                <c:pt idx="2308">
                  <c:v>45592</c:v>
                </c:pt>
                <c:pt idx="2309">
                  <c:v>45593</c:v>
                </c:pt>
                <c:pt idx="2310">
                  <c:v>45594</c:v>
                </c:pt>
                <c:pt idx="2311">
                  <c:v>45595</c:v>
                </c:pt>
                <c:pt idx="2312">
                  <c:v>45596</c:v>
                </c:pt>
                <c:pt idx="2313">
                  <c:v>45597</c:v>
                </c:pt>
                <c:pt idx="2314">
                  <c:v>45598</c:v>
                </c:pt>
                <c:pt idx="2315">
                  <c:v>45599</c:v>
                </c:pt>
                <c:pt idx="2316">
                  <c:v>45600</c:v>
                </c:pt>
                <c:pt idx="2317">
                  <c:v>45601</c:v>
                </c:pt>
                <c:pt idx="2318">
                  <c:v>45602</c:v>
                </c:pt>
                <c:pt idx="2319">
                  <c:v>45603</c:v>
                </c:pt>
                <c:pt idx="2320">
                  <c:v>45604</c:v>
                </c:pt>
                <c:pt idx="2321">
                  <c:v>45605</c:v>
                </c:pt>
                <c:pt idx="2322">
                  <c:v>45606</c:v>
                </c:pt>
                <c:pt idx="2323">
                  <c:v>45607</c:v>
                </c:pt>
                <c:pt idx="2324">
                  <c:v>45608</c:v>
                </c:pt>
                <c:pt idx="2325">
                  <c:v>45609</c:v>
                </c:pt>
                <c:pt idx="2326">
                  <c:v>45610</c:v>
                </c:pt>
                <c:pt idx="2327">
                  <c:v>45611</c:v>
                </c:pt>
                <c:pt idx="2328">
                  <c:v>45612</c:v>
                </c:pt>
                <c:pt idx="2329">
                  <c:v>45613</c:v>
                </c:pt>
                <c:pt idx="2330">
                  <c:v>45614</c:v>
                </c:pt>
                <c:pt idx="2331">
                  <c:v>45615</c:v>
                </c:pt>
                <c:pt idx="2332">
                  <c:v>45616</c:v>
                </c:pt>
                <c:pt idx="2333">
                  <c:v>45617</c:v>
                </c:pt>
                <c:pt idx="2334">
                  <c:v>45618</c:v>
                </c:pt>
                <c:pt idx="2335">
                  <c:v>45619</c:v>
                </c:pt>
                <c:pt idx="2336">
                  <c:v>45620</c:v>
                </c:pt>
                <c:pt idx="2337">
                  <c:v>45621</c:v>
                </c:pt>
                <c:pt idx="2338">
                  <c:v>45622</c:v>
                </c:pt>
                <c:pt idx="2339">
                  <c:v>45623</c:v>
                </c:pt>
                <c:pt idx="2340">
                  <c:v>45624</c:v>
                </c:pt>
                <c:pt idx="2341">
                  <c:v>45625</c:v>
                </c:pt>
                <c:pt idx="2342">
                  <c:v>45626</c:v>
                </c:pt>
                <c:pt idx="2343">
                  <c:v>45627</c:v>
                </c:pt>
                <c:pt idx="2344">
                  <c:v>45628</c:v>
                </c:pt>
                <c:pt idx="2345">
                  <c:v>45629</c:v>
                </c:pt>
                <c:pt idx="2346">
                  <c:v>45630</c:v>
                </c:pt>
                <c:pt idx="2347">
                  <c:v>45631</c:v>
                </c:pt>
                <c:pt idx="2348">
                  <c:v>45632</c:v>
                </c:pt>
                <c:pt idx="2349">
                  <c:v>45633</c:v>
                </c:pt>
                <c:pt idx="2350">
                  <c:v>45634</c:v>
                </c:pt>
                <c:pt idx="2351">
                  <c:v>45635</c:v>
                </c:pt>
                <c:pt idx="2352">
                  <c:v>45636</c:v>
                </c:pt>
                <c:pt idx="2353">
                  <c:v>45637</c:v>
                </c:pt>
                <c:pt idx="2354">
                  <c:v>45638</c:v>
                </c:pt>
                <c:pt idx="2355">
                  <c:v>45639</c:v>
                </c:pt>
                <c:pt idx="2356">
                  <c:v>45640</c:v>
                </c:pt>
                <c:pt idx="2357">
                  <c:v>45641</c:v>
                </c:pt>
                <c:pt idx="2358">
                  <c:v>45642</c:v>
                </c:pt>
                <c:pt idx="2359">
                  <c:v>45643</c:v>
                </c:pt>
                <c:pt idx="2360">
                  <c:v>45644</c:v>
                </c:pt>
                <c:pt idx="2361">
                  <c:v>45645</c:v>
                </c:pt>
                <c:pt idx="2362">
                  <c:v>45646</c:v>
                </c:pt>
                <c:pt idx="2363">
                  <c:v>45647</c:v>
                </c:pt>
                <c:pt idx="2364">
                  <c:v>45648</c:v>
                </c:pt>
                <c:pt idx="2365">
                  <c:v>45649</c:v>
                </c:pt>
                <c:pt idx="2366">
                  <c:v>45650</c:v>
                </c:pt>
                <c:pt idx="2367">
                  <c:v>45651</c:v>
                </c:pt>
                <c:pt idx="2368">
                  <c:v>45652</c:v>
                </c:pt>
                <c:pt idx="2369">
                  <c:v>45653</c:v>
                </c:pt>
                <c:pt idx="2370">
                  <c:v>45654</c:v>
                </c:pt>
                <c:pt idx="2371">
                  <c:v>45655</c:v>
                </c:pt>
                <c:pt idx="2372">
                  <c:v>45656</c:v>
                </c:pt>
                <c:pt idx="2373">
                  <c:v>45657</c:v>
                </c:pt>
                <c:pt idx="2374">
                  <c:v>45658</c:v>
                </c:pt>
                <c:pt idx="2375">
                  <c:v>45659</c:v>
                </c:pt>
                <c:pt idx="2376">
                  <c:v>45660</c:v>
                </c:pt>
                <c:pt idx="2377">
                  <c:v>45661</c:v>
                </c:pt>
                <c:pt idx="2378">
                  <c:v>45662</c:v>
                </c:pt>
                <c:pt idx="2379">
                  <c:v>45663</c:v>
                </c:pt>
                <c:pt idx="2380">
                  <c:v>45664</c:v>
                </c:pt>
                <c:pt idx="2381">
                  <c:v>45665</c:v>
                </c:pt>
                <c:pt idx="2382">
                  <c:v>45666</c:v>
                </c:pt>
                <c:pt idx="2383">
                  <c:v>45667</c:v>
                </c:pt>
                <c:pt idx="2384">
                  <c:v>45668</c:v>
                </c:pt>
                <c:pt idx="2385">
                  <c:v>45669</c:v>
                </c:pt>
                <c:pt idx="2386">
                  <c:v>45670</c:v>
                </c:pt>
                <c:pt idx="2387">
                  <c:v>45671</c:v>
                </c:pt>
                <c:pt idx="2388">
                  <c:v>45672</c:v>
                </c:pt>
                <c:pt idx="2389">
                  <c:v>45673</c:v>
                </c:pt>
                <c:pt idx="2390">
                  <c:v>45674</c:v>
                </c:pt>
                <c:pt idx="2391">
                  <c:v>45675</c:v>
                </c:pt>
                <c:pt idx="2392">
                  <c:v>45676</c:v>
                </c:pt>
                <c:pt idx="2393">
                  <c:v>45677</c:v>
                </c:pt>
                <c:pt idx="2394">
                  <c:v>45678</c:v>
                </c:pt>
                <c:pt idx="2395">
                  <c:v>45679</c:v>
                </c:pt>
                <c:pt idx="2396">
                  <c:v>45680</c:v>
                </c:pt>
                <c:pt idx="2397">
                  <c:v>45681</c:v>
                </c:pt>
                <c:pt idx="2398">
                  <c:v>45682</c:v>
                </c:pt>
                <c:pt idx="2399">
                  <c:v>45683</c:v>
                </c:pt>
                <c:pt idx="2400">
                  <c:v>45684</c:v>
                </c:pt>
                <c:pt idx="2401">
                  <c:v>45685</c:v>
                </c:pt>
                <c:pt idx="2402">
                  <c:v>45686</c:v>
                </c:pt>
                <c:pt idx="2403">
                  <c:v>45687</c:v>
                </c:pt>
                <c:pt idx="2404">
                  <c:v>45688</c:v>
                </c:pt>
                <c:pt idx="2405">
                  <c:v>45689</c:v>
                </c:pt>
                <c:pt idx="2406">
                  <c:v>45690</c:v>
                </c:pt>
                <c:pt idx="2407">
                  <c:v>45691</c:v>
                </c:pt>
                <c:pt idx="2408">
                  <c:v>45692</c:v>
                </c:pt>
                <c:pt idx="2409">
                  <c:v>45693</c:v>
                </c:pt>
                <c:pt idx="2410">
                  <c:v>45694</c:v>
                </c:pt>
                <c:pt idx="2411">
                  <c:v>45695</c:v>
                </c:pt>
                <c:pt idx="2412">
                  <c:v>45696</c:v>
                </c:pt>
                <c:pt idx="2413">
                  <c:v>45697</c:v>
                </c:pt>
                <c:pt idx="2414">
                  <c:v>45698</c:v>
                </c:pt>
                <c:pt idx="2415">
                  <c:v>45699</c:v>
                </c:pt>
                <c:pt idx="2416">
                  <c:v>45700</c:v>
                </c:pt>
                <c:pt idx="2417">
                  <c:v>45701</c:v>
                </c:pt>
                <c:pt idx="2418">
                  <c:v>45702</c:v>
                </c:pt>
                <c:pt idx="2419">
                  <c:v>45703</c:v>
                </c:pt>
                <c:pt idx="2420">
                  <c:v>45704</c:v>
                </c:pt>
                <c:pt idx="2421">
                  <c:v>45705</c:v>
                </c:pt>
                <c:pt idx="2422">
                  <c:v>45706</c:v>
                </c:pt>
                <c:pt idx="2423">
                  <c:v>45707</c:v>
                </c:pt>
                <c:pt idx="2424">
                  <c:v>45708</c:v>
                </c:pt>
                <c:pt idx="2425">
                  <c:v>45709</c:v>
                </c:pt>
                <c:pt idx="2426">
                  <c:v>45710</c:v>
                </c:pt>
                <c:pt idx="2427">
                  <c:v>45711</c:v>
                </c:pt>
                <c:pt idx="2428">
                  <c:v>45712</c:v>
                </c:pt>
                <c:pt idx="2429">
                  <c:v>45713</c:v>
                </c:pt>
                <c:pt idx="2430">
                  <c:v>45714</c:v>
                </c:pt>
                <c:pt idx="2431">
                  <c:v>45715</c:v>
                </c:pt>
                <c:pt idx="2432">
                  <c:v>45716</c:v>
                </c:pt>
                <c:pt idx="2433">
                  <c:v>45717</c:v>
                </c:pt>
                <c:pt idx="2434">
                  <c:v>45718</c:v>
                </c:pt>
                <c:pt idx="2435">
                  <c:v>45719</c:v>
                </c:pt>
                <c:pt idx="2436">
                  <c:v>45720</c:v>
                </c:pt>
                <c:pt idx="2437">
                  <c:v>45721</c:v>
                </c:pt>
                <c:pt idx="2438">
                  <c:v>45722</c:v>
                </c:pt>
                <c:pt idx="2439">
                  <c:v>45723</c:v>
                </c:pt>
                <c:pt idx="2440">
                  <c:v>45724</c:v>
                </c:pt>
                <c:pt idx="2441">
                  <c:v>45725</c:v>
                </c:pt>
                <c:pt idx="2442">
                  <c:v>45726</c:v>
                </c:pt>
                <c:pt idx="2443">
                  <c:v>45727</c:v>
                </c:pt>
                <c:pt idx="2444">
                  <c:v>45728</c:v>
                </c:pt>
                <c:pt idx="2445">
                  <c:v>45729</c:v>
                </c:pt>
                <c:pt idx="2446">
                  <c:v>45730</c:v>
                </c:pt>
                <c:pt idx="2447">
                  <c:v>45731</c:v>
                </c:pt>
                <c:pt idx="2448">
                  <c:v>45732</c:v>
                </c:pt>
                <c:pt idx="2449">
                  <c:v>45733</c:v>
                </c:pt>
                <c:pt idx="2450">
                  <c:v>45734</c:v>
                </c:pt>
                <c:pt idx="2451">
                  <c:v>45735</c:v>
                </c:pt>
                <c:pt idx="2452">
                  <c:v>45736</c:v>
                </c:pt>
                <c:pt idx="2453">
                  <c:v>45737</c:v>
                </c:pt>
                <c:pt idx="2454">
                  <c:v>45738</c:v>
                </c:pt>
                <c:pt idx="2455">
                  <c:v>45739</c:v>
                </c:pt>
                <c:pt idx="2456">
                  <c:v>45740</c:v>
                </c:pt>
                <c:pt idx="2457">
                  <c:v>45741</c:v>
                </c:pt>
                <c:pt idx="2458">
                  <c:v>45742</c:v>
                </c:pt>
                <c:pt idx="2459">
                  <c:v>45743</c:v>
                </c:pt>
                <c:pt idx="2460">
                  <c:v>45744</c:v>
                </c:pt>
                <c:pt idx="2461">
                  <c:v>45745</c:v>
                </c:pt>
                <c:pt idx="2462">
                  <c:v>45746</c:v>
                </c:pt>
                <c:pt idx="2463">
                  <c:v>45747</c:v>
                </c:pt>
                <c:pt idx="2464">
                  <c:v>45748</c:v>
                </c:pt>
                <c:pt idx="2465">
                  <c:v>45749</c:v>
                </c:pt>
                <c:pt idx="2466">
                  <c:v>45750</c:v>
                </c:pt>
                <c:pt idx="2467">
                  <c:v>45751</c:v>
                </c:pt>
                <c:pt idx="2468">
                  <c:v>45752</c:v>
                </c:pt>
                <c:pt idx="2469">
                  <c:v>45753</c:v>
                </c:pt>
                <c:pt idx="2470">
                  <c:v>45754</c:v>
                </c:pt>
                <c:pt idx="2471">
                  <c:v>45755</c:v>
                </c:pt>
                <c:pt idx="2472">
                  <c:v>45756</c:v>
                </c:pt>
                <c:pt idx="2473">
                  <c:v>45757</c:v>
                </c:pt>
                <c:pt idx="2474">
                  <c:v>45758</c:v>
                </c:pt>
                <c:pt idx="2475">
                  <c:v>45759</c:v>
                </c:pt>
                <c:pt idx="2476">
                  <c:v>45760</c:v>
                </c:pt>
                <c:pt idx="2477">
                  <c:v>45761</c:v>
                </c:pt>
                <c:pt idx="2478">
                  <c:v>45762</c:v>
                </c:pt>
                <c:pt idx="2479">
                  <c:v>45763</c:v>
                </c:pt>
                <c:pt idx="2480">
                  <c:v>45764</c:v>
                </c:pt>
                <c:pt idx="2481">
                  <c:v>45765</c:v>
                </c:pt>
                <c:pt idx="2482">
                  <c:v>45766</c:v>
                </c:pt>
                <c:pt idx="2483">
                  <c:v>45767</c:v>
                </c:pt>
                <c:pt idx="2484">
                  <c:v>45768</c:v>
                </c:pt>
                <c:pt idx="2485">
                  <c:v>45769</c:v>
                </c:pt>
                <c:pt idx="2486">
                  <c:v>45770</c:v>
                </c:pt>
                <c:pt idx="2487">
                  <c:v>45771</c:v>
                </c:pt>
                <c:pt idx="2488">
                  <c:v>45772</c:v>
                </c:pt>
                <c:pt idx="2489">
                  <c:v>45773</c:v>
                </c:pt>
                <c:pt idx="2490">
                  <c:v>45774</c:v>
                </c:pt>
                <c:pt idx="2491">
                  <c:v>45775</c:v>
                </c:pt>
                <c:pt idx="2492">
                  <c:v>45776</c:v>
                </c:pt>
                <c:pt idx="2493">
                  <c:v>45777</c:v>
                </c:pt>
                <c:pt idx="2494">
                  <c:v>45778</c:v>
                </c:pt>
                <c:pt idx="2495">
                  <c:v>45779</c:v>
                </c:pt>
                <c:pt idx="2496">
                  <c:v>45780</c:v>
                </c:pt>
                <c:pt idx="2497">
                  <c:v>45781</c:v>
                </c:pt>
                <c:pt idx="2498">
                  <c:v>45782</c:v>
                </c:pt>
                <c:pt idx="2499">
                  <c:v>45783</c:v>
                </c:pt>
                <c:pt idx="2500">
                  <c:v>45784</c:v>
                </c:pt>
                <c:pt idx="2501">
                  <c:v>45785</c:v>
                </c:pt>
                <c:pt idx="2502">
                  <c:v>45786</c:v>
                </c:pt>
                <c:pt idx="2503">
                  <c:v>45787</c:v>
                </c:pt>
                <c:pt idx="2504">
                  <c:v>45788</c:v>
                </c:pt>
                <c:pt idx="2505">
                  <c:v>45789</c:v>
                </c:pt>
                <c:pt idx="2506">
                  <c:v>45790</c:v>
                </c:pt>
                <c:pt idx="2507">
                  <c:v>45791</c:v>
                </c:pt>
                <c:pt idx="2508">
                  <c:v>45792</c:v>
                </c:pt>
                <c:pt idx="2509">
                  <c:v>45793</c:v>
                </c:pt>
                <c:pt idx="2510">
                  <c:v>45794</c:v>
                </c:pt>
                <c:pt idx="2511">
                  <c:v>45795</c:v>
                </c:pt>
                <c:pt idx="2512">
                  <c:v>45796</c:v>
                </c:pt>
                <c:pt idx="2513">
                  <c:v>45797</c:v>
                </c:pt>
                <c:pt idx="2514">
                  <c:v>45798</c:v>
                </c:pt>
                <c:pt idx="2515">
                  <c:v>45799</c:v>
                </c:pt>
                <c:pt idx="2516">
                  <c:v>45800</c:v>
                </c:pt>
                <c:pt idx="2517">
                  <c:v>45801</c:v>
                </c:pt>
                <c:pt idx="2518">
                  <c:v>45802</c:v>
                </c:pt>
                <c:pt idx="2519">
                  <c:v>45803</c:v>
                </c:pt>
                <c:pt idx="2520">
                  <c:v>45804</c:v>
                </c:pt>
                <c:pt idx="2521">
                  <c:v>45805</c:v>
                </c:pt>
                <c:pt idx="2522">
                  <c:v>45806</c:v>
                </c:pt>
                <c:pt idx="2523">
                  <c:v>45807</c:v>
                </c:pt>
                <c:pt idx="2524">
                  <c:v>45808</c:v>
                </c:pt>
                <c:pt idx="2525">
                  <c:v>45809</c:v>
                </c:pt>
                <c:pt idx="2526">
                  <c:v>45810</c:v>
                </c:pt>
                <c:pt idx="2527">
                  <c:v>45811</c:v>
                </c:pt>
                <c:pt idx="2528">
                  <c:v>45812</c:v>
                </c:pt>
                <c:pt idx="2529">
                  <c:v>45813</c:v>
                </c:pt>
                <c:pt idx="2530">
                  <c:v>45814</c:v>
                </c:pt>
                <c:pt idx="2531">
                  <c:v>45815</c:v>
                </c:pt>
                <c:pt idx="2532">
                  <c:v>45816</c:v>
                </c:pt>
                <c:pt idx="2533">
                  <c:v>45817</c:v>
                </c:pt>
                <c:pt idx="2534">
                  <c:v>45818</c:v>
                </c:pt>
                <c:pt idx="2535">
                  <c:v>45819</c:v>
                </c:pt>
                <c:pt idx="2536">
                  <c:v>45820</c:v>
                </c:pt>
                <c:pt idx="2537">
                  <c:v>45821</c:v>
                </c:pt>
                <c:pt idx="2538">
                  <c:v>45822</c:v>
                </c:pt>
                <c:pt idx="2539">
                  <c:v>45823</c:v>
                </c:pt>
                <c:pt idx="2540">
                  <c:v>45824</c:v>
                </c:pt>
                <c:pt idx="2541">
                  <c:v>45825</c:v>
                </c:pt>
                <c:pt idx="2542">
                  <c:v>45826</c:v>
                </c:pt>
                <c:pt idx="2543">
                  <c:v>45827</c:v>
                </c:pt>
                <c:pt idx="2544">
                  <c:v>45828</c:v>
                </c:pt>
                <c:pt idx="2545">
                  <c:v>45829</c:v>
                </c:pt>
                <c:pt idx="2546">
                  <c:v>45830</c:v>
                </c:pt>
                <c:pt idx="2547">
                  <c:v>45831</c:v>
                </c:pt>
                <c:pt idx="2548">
                  <c:v>45832</c:v>
                </c:pt>
                <c:pt idx="2549">
                  <c:v>45833</c:v>
                </c:pt>
                <c:pt idx="2550">
                  <c:v>45834</c:v>
                </c:pt>
                <c:pt idx="2551">
                  <c:v>45835</c:v>
                </c:pt>
                <c:pt idx="2552">
                  <c:v>45836</c:v>
                </c:pt>
                <c:pt idx="2553">
                  <c:v>45837</c:v>
                </c:pt>
                <c:pt idx="2554">
                  <c:v>45838</c:v>
                </c:pt>
                <c:pt idx="2555">
                  <c:v>45839</c:v>
                </c:pt>
                <c:pt idx="2556">
                  <c:v>45840</c:v>
                </c:pt>
                <c:pt idx="2557">
                  <c:v>45841</c:v>
                </c:pt>
                <c:pt idx="2558">
                  <c:v>45842</c:v>
                </c:pt>
                <c:pt idx="2559">
                  <c:v>45843</c:v>
                </c:pt>
                <c:pt idx="2560">
                  <c:v>45844</c:v>
                </c:pt>
                <c:pt idx="2561">
                  <c:v>45845</c:v>
                </c:pt>
                <c:pt idx="2562">
                  <c:v>45846</c:v>
                </c:pt>
                <c:pt idx="2563">
                  <c:v>45847</c:v>
                </c:pt>
                <c:pt idx="2564">
                  <c:v>45848</c:v>
                </c:pt>
                <c:pt idx="2565">
                  <c:v>45849</c:v>
                </c:pt>
                <c:pt idx="2566">
                  <c:v>45850</c:v>
                </c:pt>
                <c:pt idx="2567">
                  <c:v>45851</c:v>
                </c:pt>
                <c:pt idx="2568">
                  <c:v>45852</c:v>
                </c:pt>
                <c:pt idx="2569">
                  <c:v>45853</c:v>
                </c:pt>
                <c:pt idx="2570">
                  <c:v>45854</c:v>
                </c:pt>
                <c:pt idx="2571">
                  <c:v>45855</c:v>
                </c:pt>
                <c:pt idx="2572">
                  <c:v>45856</c:v>
                </c:pt>
                <c:pt idx="2573">
                  <c:v>45857</c:v>
                </c:pt>
                <c:pt idx="2574">
                  <c:v>45858</c:v>
                </c:pt>
                <c:pt idx="2575">
                  <c:v>45859</c:v>
                </c:pt>
                <c:pt idx="2576">
                  <c:v>45860</c:v>
                </c:pt>
                <c:pt idx="2577">
                  <c:v>45861</c:v>
                </c:pt>
                <c:pt idx="2578">
                  <c:v>45862</c:v>
                </c:pt>
                <c:pt idx="2579">
                  <c:v>45863</c:v>
                </c:pt>
                <c:pt idx="2580">
                  <c:v>45864</c:v>
                </c:pt>
                <c:pt idx="2581">
                  <c:v>45865</c:v>
                </c:pt>
                <c:pt idx="2582">
                  <c:v>45866</c:v>
                </c:pt>
                <c:pt idx="2583">
                  <c:v>45867</c:v>
                </c:pt>
                <c:pt idx="2584">
                  <c:v>45868</c:v>
                </c:pt>
                <c:pt idx="2585">
                  <c:v>45869</c:v>
                </c:pt>
                <c:pt idx="2586">
                  <c:v>45870</c:v>
                </c:pt>
                <c:pt idx="2587">
                  <c:v>45871</c:v>
                </c:pt>
                <c:pt idx="2588">
                  <c:v>45872</c:v>
                </c:pt>
                <c:pt idx="2589">
                  <c:v>45873</c:v>
                </c:pt>
                <c:pt idx="2590">
                  <c:v>45874</c:v>
                </c:pt>
                <c:pt idx="2591">
                  <c:v>45875</c:v>
                </c:pt>
                <c:pt idx="2592">
                  <c:v>45876</c:v>
                </c:pt>
                <c:pt idx="2593">
                  <c:v>45877</c:v>
                </c:pt>
                <c:pt idx="2594">
                  <c:v>45878</c:v>
                </c:pt>
                <c:pt idx="2595">
                  <c:v>45879</c:v>
                </c:pt>
                <c:pt idx="2596">
                  <c:v>45880</c:v>
                </c:pt>
                <c:pt idx="2597">
                  <c:v>45881</c:v>
                </c:pt>
                <c:pt idx="2598">
                  <c:v>45882</c:v>
                </c:pt>
                <c:pt idx="2599">
                  <c:v>45883</c:v>
                </c:pt>
                <c:pt idx="2600">
                  <c:v>45884</c:v>
                </c:pt>
                <c:pt idx="2601">
                  <c:v>45885</c:v>
                </c:pt>
                <c:pt idx="2602">
                  <c:v>45886</c:v>
                </c:pt>
                <c:pt idx="2603">
                  <c:v>45887</c:v>
                </c:pt>
                <c:pt idx="2604">
                  <c:v>45888</c:v>
                </c:pt>
                <c:pt idx="2605">
                  <c:v>45889</c:v>
                </c:pt>
                <c:pt idx="2606">
                  <c:v>45890</c:v>
                </c:pt>
                <c:pt idx="2607">
                  <c:v>45891</c:v>
                </c:pt>
                <c:pt idx="2608">
                  <c:v>45892</c:v>
                </c:pt>
                <c:pt idx="2609">
                  <c:v>45893</c:v>
                </c:pt>
                <c:pt idx="2610">
                  <c:v>45894</c:v>
                </c:pt>
                <c:pt idx="2611">
                  <c:v>45895</c:v>
                </c:pt>
                <c:pt idx="2612">
                  <c:v>45896</c:v>
                </c:pt>
                <c:pt idx="2613">
                  <c:v>45897</c:v>
                </c:pt>
                <c:pt idx="2614">
                  <c:v>45898</c:v>
                </c:pt>
                <c:pt idx="2615">
                  <c:v>45899</c:v>
                </c:pt>
                <c:pt idx="2616">
                  <c:v>45900</c:v>
                </c:pt>
                <c:pt idx="2617">
                  <c:v>45901</c:v>
                </c:pt>
                <c:pt idx="2618">
                  <c:v>45902</c:v>
                </c:pt>
                <c:pt idx="2619">
                  <c:v>45903</c:v>
                </c:pt>
                <c:pt idx="2620">
                  <c:v>45904</c:v>
                </c:pt>
                <c:pt idx="2621">
                  <c:v>45905</c:v>
                </c:pt>
                <c:pt idx="2622">
                  <c:v>45906</c:v>
                </c:pt>
                <c:pt idx="2623">
                  <c:v>45907</c:v>
                </c:pt>
                <c:pt idx="2624">
                  <c:v>45908</c:v>
                </c:pt>
                <c:pt idx="2625">
                  <c:v>45909</c:v>
                </c:pt>
                <c:pt idx="2626">
                  <c:v>45910</c:v>
                </c:pt>
                <c:pt idx="2627">
                  <c:v>45911</c:v>
                </c:pt>
                <c:pt idx="2628">
                  <c:v>45912</c:v>
                </c:pt>
                <c:pt idx="2629">
                  <c:v>45913</c:v>
                </c:pt>
                <c:pt idx="2630">
                  <c:v>45914</c:v>
                </c:pt>
                <c:pt idx="2631">
                  <c:v>45915</c:v>
                </c:pt>
                <c:pt idx="2632">
                  <c:v>45916</c:v>
                </c:pt>
                <c:pt idx="2633">
                  <c:v>45917</c:v>
                </c:pt>
                <c:pt idx="2634">
                  <c:v>45918</c:v>
                </c:pt>
                <c:pt idx="2635">
                  <c:v>45919</c:v>
                </c:pt>
                <c:pt idx="2636">
                  <c:v>45920</c:v>
                </c:pt>
                <c:pt idx="2637">
                  <c:v>45921</c:v>
                </c:pt>
                <c:pt idx="2638">
                  <c:v>45922</c:v>
                </c:pt>
                <c:pt idx="2639">
                  <c:v>45923</c:v>
                </c:pt>
                <c:pt idx="2640">
                  <c:v>45924</c:v>
                </c:pt>
                <c:pt idx="2641">
                  <c:v>45925</c:v>
                </c:pt>
                <c:pt idx="2642">
                  <c:v>45926</c:v>
                </c:pt>
                <c:pt idx="2643">
                  <c:v>45927</c:v>
                </c:pt>
                <c:pt idx="2644">
                  <c:v>45928</c:v>
                </c:pt>
                <c:pt idx="2645">
                  <c:v>45929</c:v>
                </c:pt>
                <c:pt idx="2646">
                  <c:v>45930</c:v>
                </c:pt>
                <c:pt idx="2647">
                  <c:v>45931</c:v>
                </c:pt>
                <c:pt idx="2648">
                  <c:v>45932</c:v>
                </c:pt>
                <c:pt idx="2649">
                  <c:v>45933</c:v>
                </c:pt>
                <c:pt idx="2650">
                  <c:v>45934</c:v>
                </c:pt>
                <c:pt idx="2651">
                  <c:v>45935</c:v>
                </c:pt>
                <c:pt idx="2652">
                  <c:v>45936</c:v>
                </c:pt>
                <c:pt idx="2653">
                  <c:v>45937</c:v>
                </c:pt>
                <c:pt idx="2654">
                  <c:v>45938</c:v>
                </c:pt>
                <c:pt idx="2655">
                  <c:v>45939</c:v>
                </c:pt>
                <c:pt idx="2656">
                  <c:v>45940</c:v>
                </c:pt>
                <c:pt idx="2657">
                  <c:v>45941</c:v>
                </c:pt>
                <c:pt idx="2658">
                  <c:v>45942</c:v>
                </c:pt>
                <c:pt idx="2659">
                  <c:v>45943</c:v>
                </c:pt>
                <c:pt idx="2660">
                  <c:v>45944</c:v>
                </c:pt>
                <c:pt idx="2661">
                  <c:v>45945</c:v>
                </c:pt>
                <c:pt idx="2662">
                  <c:v>45946</c:v>
                </c:pt>
                <c:pt idx="2663">
                  <c:v>45947</c:v>
                </c:pt>
                <c:pt idx="2664">
                  <c:v>45948</c:v>
                </c:pt>
                <c:pt idx="2665">
                  <c:v>45949</c:v>
                </c:pt>
                <c:pt idx="2666">
                  <c:v>45950</c:v>
                </c:pt>
                <c:pt idx="2667">
                  <c:v>45951</c:v>
                </c:pt>
                <c:pt idx="2668">
                  <c:v>45952</c:v>
                </c:pt>
                <c:pt idx="2669">
                  <c:v>45953</c:v>
                </c:pt>
                <c:pt idx="2670">
                  <c:v>45954</c:v>
                </c:pt>
                <c:pt idx="2671">
                  <c:v>45955</c:v>
                </c:pt>
                <c:pt idx="2672">
                  <c:v>45956</c:v>
                </c:pt>
                <c:pt idx="2673">
                  <c:v>45957</c:v>
                </c:pt>
                <c:pt idx="2674">
                  <c:v>45958</c:v>
                </c:pt>
                <c:pt idx="2675">
                  <c:v>45959</c:v>
                </c:pt>
                <c:pt idx="2676">
                  <c:v>45960</c:v>
                </c:pt>
                <c:pt idx="2677">
                  <c:v>45961</c:v>
                </c:pt>
                <c:pt idx="2678">
                  <c:v>45962</c:v>
                </c:pt>
                <c:pt idx="2679">
                  <c:v>45963</c:v>
                </c:pt>
                <c:pt idx="2680">
                  <c:v>45964</c:v>
                </c:pt>
                <c:pt idx="2681">
                  <c:v>45965</c:v>
                </c:pt>
                <c:pt idx="2682">
                  <c:v>45966</c:v>
                </c:pt>
                <c:pt idx="2683">
                  <c:v>45967</c:v>
                </c:pt>
                <c:pt idx="2684">
                  <c:v>45968</c:v>
                </c:pt>
                <c:pt idx="2685">
                  <c:v>45969</c:v>
                </c:pt>
                <c:pt idx="2686">
                  <c:v>45970</c:v>
                </c:pt>
                <c:pt idx="2687">
                  <c:v>45971</c:v>
                </c:pt>
                <c:pt idx="2688">
                  <c:v>45972</c:v>
                </c:pt>
                <c:pt idx="2689">
                  <c:v>45973</c:v>
                </c:pt>
                <c:pt idx="2690">
                  <c:v>45974</c:v>
                </c:pt>
                <c:pt idx="2691">
                  <c:v>45975</c:v>
                </c:pt>
                <c:pt idx="2692">
                  <c:v>45976</c:v>
                </c:pt>
                <c:pt idx="2693">
                  <c:v>45977</c:v>
                </c:pt>
                <c:pt idx="2694">
                  <c:v>45978</c:v>
                </c:pt>
                <c:pt idx="2695">
                  <c:v>45979</c:v>
                </c:pt>
                <c:pt idx="2696">
                  <c:v>45980</c:v>
                </c:pt>
                <c:pt idx="2697">
                  <c:v>45981</c:v>
                </c:pt>
                <c:pt idx="2698">
                  <c:v>45982</c:v>
                </c:pt>
                <c:pt idx="2699">
                  <c:v>45983</c:v>
                </c:pt>
                <c:pt idx="2700">
                  <c:v>45984</c:v>
                </c:pt>
                <c:pt idx="2701">
                  <c:v>45985</c:v>
                </c:pt>
                <c:pt idx="2702">
                  <c:v>45986</c:v>
                </c:pt>
                <c:pt idx="2703">
                  <c:v>45987</c:v>
                </c:pt>
                <c:pt idx="2704">
                  <c:v>45988</c:v>
                </c:pt>
                <c:pt idx="2705">
                  <c:v>45989</c:v>
                </c:pt>
                <c:pt idx="2706">
                  <c:v>45990</c:v>
                </c:pt>
                <c:pt idx="2707">
                  <c:v>45991</c:v>
                </c:pt>
                <c:pt idx="2708">
                  <c:v>45992</c:v>
                </c:pt>
                <c:pt idx="2709">
                  <c:v>45993</c:v>
                </c:pt>
                <c:pt idx="2710">
                  <c:v>45994</c:v>
                </c:pt>
                <c:pt idx="2711">
                  <c:v>45995</c:v>
                </c:pt>
                <c:pt idx="2712">
                  <c:v>45996</c:v>
                </c:pt>
                <c:pt idx="2713">
                  <c:v>45997</c:v>
                </c:pt>
                <c:pt idx="2714">
                  <c:v>45998</c:v>
                </c:pt>
                <c:pt idx="2715">
                  <c:v>45999</c:v>
                </c:pt>
                <c:pt idx="2716">
                  <c:v>46000</c:v>
                </c:pt>
                <c:pt idx="2717">
                  <c:v>46001</c:v>
                </c:pt>
                <c:pt idx="2718">
                  <c:v>46002</c:v>
                </c:pt>
                <c:pt idx="2719">
                  <c:v>46003</c:v>
                </c:pt>
                <c:pt idx="2720">
                  <c:v>46004</c:v>
                </c:pt>
                <c:pt idx="2721">
                  <c:v>46005</c:v>
                </c:pt>
                <c:pt idx="2722">
                  <c:v>46006</c:v>
                </c:pt>
                <c:pt idx="2723">
                  <c:v>46007</c:v>
                </c:pt>
                <c:pt idx="2724">
                  <c:v>46008</c:v>
                </c:pt>
                <c:pt idx="2725">
                  <c:v>46009</c:v>
                </c:pt>
                <c:pt idx="2726">
                  <c:v>46010</c:v>
                </c:pt>
                <c:pt idx="2727">
                  <c:v>46011</c:v>
                </c:pt>
                <c:pt idx="2728">
                  <c:v>46012</c:v>
                </c:pt>
                <c:pt idx="2729">
                  <c:v>46013</c:v>
                </c:pt>
                <c:pt idx="2730">
                  <c:v>46014</c:v>
                </c:pt>
                <c:pt idx="2731">
                  <c:v>46015</c:v>
                </c:pt>
                <c:pt idx="2732">
                  <c:v>46016</c:v>
                </c:pt>
                <c:pt idx="2733">
                  <c:v>46017</c:v>
                </c:pt>
                <c:pt idx="2734">
                  <c:v>46018</c:v>
                </c:pt>
                <c:pt idx="2735">
                  <c:v>46019</c:v>
                </c:pt>
                <c:pt idx="2736">
                  <c:v>46020</c:v>
                </c:pt>
                <c:pt idx="2737">
                  <c:v>46021</c:v>
                </c:pt>
                <c:pt idx="2738">
                  <c:v>46022</c:v>
                </c:pt>
                <c:pt idx="2739">
                  <c:v>46023</c:v>
                </c:pt>
                <c:pt idx="2740">
                  <c:v>46024</c:v>
                </c:pt>
                <c:pt idx="2741">
                  <c:v>46025</c:v>
                </c:pt>
                <c:pt idx="2742">
                  <c:v>46026</c:v>
                </c:pt>
                <c:pt idx="2743">
                  <c:v>46027</c:v>
                </c:pt>
                <c:pt idx="2744">
                  <c:v>46028</c:v>
                </c:pt>
                <c:pt idx="2745">
                  <c:v>46029</c:v>
                </c:pt>
                <c:pt idx="2746">
                  <c:v>46030</c:v>
                </c:pt>
                <c:pt idx="2747">
                  <c:v>46031</c:v>
                </c:pt>
                <c:pt idx="2748">
                  <c:v>46032</c:v>
                </c:pt>
                <c:pt idx="2749">
                  <c:v>46033</c:v>
                </c:pt>
                <c:pt idx="2750">
                  <c:v>46034</c:v>
                </c:pt>
                <c:pt idx="2751">
                  <c:v>46035</c:v>
                </c:pt>
                <c:pt idx="2752">
                  <c:v>46036</c:v>
                </c:pt>
                <c:pt idx="2753">
                  <c:v>46037</c:v>
                </c:pt>
                <c:pt idx="2754">
                  <c:v>46038</c:v>
                </c:pt>
                <c:pt idx="2755">
                  <c:v>46039</c:v>
                </c:pt>
                <c:pt idx="2756">
                  <c:v>46040</c:v>
                </c:pt>
                <c:pt idx="2757">
                  <c:v>46041</c:v>
                </c:pt>
                <c:pt idx="2758">
                  <c:v>46042</c:v>
                </c:pt>
                <c:pt idx="2759">
                  <c:v>46043</c:v>
                </c:pt>
                <c:pt idx="2760">
                  <c:v>46044</c:v>
                </c:pt>
                <c:pt idx="2761">
                  <c:v>46045</c:v>
                </c:pt>
                <c:pt idx="2762">
                  <c:v>46046</c:v>
                </c:pt>
                <c:pt idx="2763">
                  <c:v>46047</c:v>
                </c:pt>
                <c:pt idx="2764">
                  <c:v>46048</c:v>
                </c:pt>
                <c:pt idx="2765">
                  <c:v>46049</c:v>
                </c:pt>
                <c:pt idx="2766">
                  <c:v>46050</c:v>
                </c:pt>
                <c:pt idx="2767">
                  <c:v>46051</c:v>
                </c:pt>
                <c:pt idx="2768">
                  <c:v>46052</c:v>
                </c:pt>
                <c:pt idx="2769">
                  <c:v>46053</c:v>
                </c:pt>
                <c:pt idx="2770">
                  <c:v>46054</c:v>
                </c:pt>
                <c:pt idx="2771">
                  <c:v>46055</c:v>
                </c:pt>
                <c:pt idx="2772">
                  <c:v>46056</c:v>
                </c:pt>
                <c:pt idx="2773">
                  <c:v>46057</c:v>
                </c:pt>
                <c:pt idx="2774">
                  <c:v>46058</c:v>
                </c:pt>
                <c:pt idx="2775">
                  <c:v>46059</c:v>
                </c:pt>
                <c:pt idx="2776">
                  <c:v>46060</c:v>
                </c:pt>
                <c:pt idx="2777">
                  <c:v>46061</c:v>
                </c:pt>
                <c:pt idx="2778">
                  <c:v>46062</c:v>
                </c:pt>
                <c:pt idx="2779">
                  <c:v>46063</c:v>
                </c:pt>
                <c:pt idx="2780">
                  <c:v>46064</c:v>
                </c:pt>
                <c:pt idx="2781">
                  <c:v>46065</c:v>
                </c:pt>
                <c:pt idx="2782">
                  <c:v>46066</c:v>
                </c:pt>
                <c:pt idx="2783">
                  <c:v>46067</c:v>
                </c:pt>
                <c:pt idx="2784">
                  <c:v>46068</c:v>
                </c:pt>
                <c:pt idx="2785">
                  <c:v>46069</c:v>
                </c:pt>
                <c:pt idx="2786">
                  <c:v>46070</c:v>
                </c:pt>
                <c:pt idx="2787">
                  <c:v>46071</c:v>
                </c:pt>
                <c:pt idx="2788">
                  <c:v>46072</c:v>
                </c:pt>
                <c:pt idx="2789">
                  <c:v>46073</c:v>
                </c:pt>
                <c:pt idx="2790">
                  <c:v>46074</c:v>
                </c:pt>
                <c:pt idx="2791">
                  <c:v>46075</c:v>
                </c:pt>
                <c:pt idx="2792">
                  <c:v>46076</c:v>
                </c:pt>
                <c:pt idx="2793">
                  <c:v>46077</c:v>
                </c:pt>
                <c:pt idx="2794">
                  <c:v>46078</c:v>
                </c:pt>
                <c:pt idx="2795">
                  <c:v>46079</c:v>
                </c:pt>
                <c:pt idx="2796">
                  <c:v>46080</c:v>
                </c:pt>
                <c:pt idx="2797">
                  <c:v>46081</c:v>
                </c:pt>
                <c:pt idx="2798">
                  <c:v>46082</c:v>
                </c:pt>
                <c:pt idx="2799">
                  <c:v>46083</c:v>
                </c:pt>
                <c:pt idx="2800">
                  <c:v>46084</c:v>
                </c:pt>
                <c:pt idx="2801">
                  <c:v>46085</c:v>
                </c:pt>
                <c:pt idx="2802">
                  <c:v>46086</c:v>
                </c:pt>
                <c:pt idx="2803">
                  <c:v>46087</c:v>
                </c:pt>
                <c:pt idx="2804">
                  <c:v>46088</c:v>
                </c:pt>
                <c:pt idx="2805">
                  <c:v>46089</c:v>
                </c:pt>
                <c:pt idx="2806">
                  <c:v>46090</c:v>
                </c:pt>
                <c:pt idx="2807">
                  <c:v>46091</c:v>
                </c:pt>
                <c:pt idx="2808">
                  <c:v>46092</c:v>
                </c:pt>
                <c:pt idx="2809">
                  <c:v>46093</c:v>
                </c:pt>
                <c:pt idx="2810">
                  <c:v>46094</c:v>
                </c:pt>
                <c:pt idx="2811">
                  <c:v>46095</c:v>
                </c:pt>
                <c:pt idx="2812">
                  <c:v>46096</c:v>
                </c:pt>
                <c:pt idx="2813">
                  <c:v>46097</c:v>
                </c:pt>
                <c:pt idx="2814">
                  <c:v>46098</c:v>
                </c:pt>
                <c:pt idx="2815">
                  <c:v>46099</c:v>
                </c:pt>
                <c:pt idx="2816">
                  <c:v>46100</c:v>
                </c:pt>
                <c:pt idx="2817">
                  <c:v>46101</c:v>
                </c:pt>
                <c:pt idx="2818">
                  <c:v>46102</c:v>
                </c:pt>
                <c:pt idx="2819">
                  <c:v>46103</c:v>
                </c:pt>
                <c:pt idx="2820">
                  <c:v>46104</c:v>
                </c:pt>
                <c:pt idx="2821">
                  <c:v>46105</c:v>
                </c:pt>
                <c:pt idx="2822">
                  <c:v>46106</c:v>
                </c:pt>
                <c:pt idx="2823">
                  <c:v>46107</c:v>
                </c:pt>
                <c:pt idx="2824">
                  <c:v>46108</c:v>
                </c:pt>
                <c:pt idx="2825">
                  <c:v>46109</c:v>
                </c:pt>
                <c:pt idx="2826">
                  <c:v>46110</c:v>
                </c:pt>
                <c:pt idx="2827">
                  <c:v>46111</c:v>
                </c:pt>
                <c:pt idx="2828">
                  <c:v>46112</c:v>
                </c:pt>
                <c:pt idx="2829">
                  <c:v>46113</c:v>
                </c:pt>
                <c:pt idx="2830">
                  <c:v>46114</c:v>
                </c:pt>
                <c:pt idx="2831">
                  <c:v>46115</c:v>
                </c:pt>
                <c:pt idx="2832">
                  <c:v>46116</c:v>
                </c:pt>
                <c:pt idx="2833">
                  <c:v>46117</c:v>
                </c:pt>
                <c:pt idx="2834">
                  <c:v>46118</c:v>
                </c:pt>
                <c:pt idx="2835">
                  <c:v>46119</c:v>
                </c:pt>
                <c:pt idx="2836">
                  <c:v>46120</c:v>
                </c:pt>
                <c:pt idx="2837">
                  <c:v>46121</c:v>
                </c:pt>
                <c:pt idx="2838">
                  <c:v>46122</c:v>
                </c:pt>
                <c:pt idx="2839">
                  <c:v>46123</c:v>
                </c:pt>
                <c:pt idx="2840">
                  <c:v>46124</c:v>
                </c:pt>
                <c:pt idx="2841">
                  <c:v>46125</c:v>
                </c:pt>
                <c:pt idx="2842">
                  <c:v>46126</c:v>
                </c:pt>
                <c:pt idx="2843">
                  <c:v>46127</c:v>
                </c:pt>
                <c:pt idx="2844">
                  <c:v>46128</c:v>
                </c:pt>
                <c:pt idx="2845">
                  <c:v>46129</c:v>
                </c:pt>
                <c:pt idx="2846">
                  <c:v>46130</c:v>
                </c:pt>
                <c:pt idx="2847">
                  <c:v>46131</c:v>
                </c:pt>
                <c:pt idx="2848">
                  <c:v>46132</c:v>
                </c:pt>
                <c:pt idx="2849">
                  <c:v>46133</c:v>
                </c:pt>
                <c:pt idx="2850">
                  <c:v>46134</c:v>
                </c:pt>
                <c:pt idx="2851">
                  <c:v>46135</c:v>
                </c:pt>
                <c:pt idx="2852">
                  <c:v>46136</c:v>
                </c:pt>
                <c:pt idx="2853">
                  <c:v>46137</c:v>
                </c:pt>
                <c:pt idx="2854">
                  <c:v>46138</c:v>
                </c:pt>
                <c:pt idx="2855">
                  <c:v>46139</c:v>
                </c:pt>
                <c:pt idx="2856">
                  <c:v>46140</c:v>
                </c:pt>
                <c:pt idx="2857">
                  <c:v>46141</c:v>
                </c:pt>
                <c:pt idx="2858">
                  <c:v>46142</c:v>
                </c:pt>
                <c:pt idx="2859">
                  <c:v>46143</c:v>
                </c:pt>
                <c:pt idx="2860">
                  <c:v>46144</c:v>
                </c:pt>
                <c:pt idx="2861">
                  <c:v>46145</c:v>
                </c:pt>
                <c:pt idx="2862">
                  <c:v>46146</c:v>
                </c:pt>
                <c:pt idx="2863">
                  <c:v>46147</c:v>
                </c:pt>
                <c:pt idx="2864">
                  <c:v>46148</c:v>
                </c:pt>
                <c:pt idx="2865">
                  <c:v>46149</c:v>
                </c:pt>
                <c:pt idx="2866">
                  <c:v>46150</c:v>
                </c:pt>
                <c:pt idx="2867">
                  <c:v>46151</c:v>
                </c:pt>
                <c:pt idx="2868">
                  <c:v>46152</c:v>
                </c:pt>
                <c:pt idx="2869">
                  <c:v>46153</c:v>
                </c:pt>
                <c:pt idx="2870">
                  <c:v>46154</c:v>
                </c:pt>
                <c:pt idx="2871">
                  <c:v>46155</c:v>
                </c:pt>
                <c:pt idx="2872">
                  <c:v>46156</c:v>
                </c:pt>
                <c:pt idx="2873">
                  <c:v>46157</c:v>
                </c:pt>
                <c:pt idx="2874">
                  <c:v>46158</c:v>
                </c:pt>
                <c:pt idx="2875">
                  <c:v>46159</c:v>
                </c:pt>
                <c:pt idx="2876">
                  <c:v>46160</c:v>
                </c:pt>
                <c:pt idx="2877">
                  <c:v>46161</c:v>
                </c:pt>
                <c:pt idx="2878">
                  <c:v>46162</c:v>
                </c:pt>
                <c:pt idx="2879">
                  <c:v>46163</c:v>
                </c:pt>
                <c:pt idx="2880">
                  <c:v>46164</c:v>
                </c:pt>
                <c:pt idx="2881">
                  <c:v>46165</c:v>
                </c:pt>
                <c:pt idx="2882">
                  <c:v>46166</c:v>
                </c:pt>
                <c:pt idx="2883">
                  <c:v>46167</c:v>
                </c:pt>
                <c:pt idx="2884">
                  <c:v>46168</c:v>
                </c:pt>
                <c:pt idx="2885">
                  <c:v>46169</c:v>
                </c:pt>
                <c:pt idx="2886">
                  <c:v>46170</c:v>
                </c:pt>
                <c:pt idx="2887">
                  <c:v>46171</c:v>
                </c:pt>
                <c:pt idx="2888">
                  <c:v>46172</c:v>
                </c:pt>
                <c:pt idx="2889">
                  <c:v>46173</c:v>
                </c:pt>
                <c:pt idx="2890">
                  <c:v>46174</c:v>
                </c:pt>
                <c:pt idx="2891">
                  <c:v>46175</c:v>
                </c:pt>
                <c:pt idx="2892">
                  <c:v>46176</c:v>
                </c:pt>
                <c:pt idx="2893">
                  <c:v>46177</c:v>
                </c:pt>
                <c:pt idx="2894">
                  <c:v>46178</c:v>
                </c:pt>
                <c:pt idx="2895">
                  <c:v>46179</c:v>
                </c:pt>
                <c:pt idx="2896">
                  <c:v>46180</c:v>
                </c:pt>
                <c:pt idx="2897">
                  <c:v>46181</c:v>
                </c:pt>
                <c:pt idx="2898">
                  <c:v>46182</c:v>
                </c:pt>
                <c:pt idx="2899">
                  <c:v>46183</c:v>
                </c:pt>
              </c:numCache>
            </c:numRef>
          </c:cat>
          <c:val>
            <c:numRef>
              <c:f>'-zoom do volume'!$E$2:$E$2901</c:f>
              <c:numCache>
                <c:formatCode>0</c:formatCode>
                <c:ptCount val="2900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5</c:v>
                </c:pt>
                <c:pt idx="18">
                  <c:v>5</c:v>
                </c:pt>
                <c:pt idx="19">
                  <c:v>5</c:v>
                </c:pt>
                <c:pt idx="20">
                  <c:v>5</c:v>
                </c:pt>
                <c:pt idx="21">
                  <c:v>5</c:v>
                </c:pt>
                <c:pt idx="22">
                  <c:v>5</c:v>
                </c:pt>
                <c:pt idx="23">
                  <c:v>5</c:v>
                </c:pt>
                <c:pt idx="24">
                  <c:v>5</c:v>
                </c:pt>
                <c:pt idx="25">
                  <c:v>5</c:v>
                </c:pt>
                <c:pt idx="26">
                  <c:v>5</c:v>
                </c:pt>
                <c:pt idx="27">
                  <c:v>5</c:v>
                </c:pt>
                <c:pt idx="28">
                  <c:v>5</c:v>
                </c:pt>
                <c:pt idx="29">
                  <c:v>5</c:v>
                </c:pt>
                <c:pt idx="30">
                  <c:v>5</c:v>
                </c:pt>
                <c:pt idx="31">
                  <c:v>5</c:v>
                </c:pt>
                <c:pt idx="32">
                  <c:v>5</c:v>
                </c:pt>
                <c:pt idx="33">
                  <c:v>5</c:v>
                </c:pt>
                <c:pt idx="34">
                  <c:v>5</c:v>
                </c:pt>
                <c:pt idx="35">
                  <c:v>5</c:v>
                </c:pt>
                <c:pt idx="36">
                  <c:v>5</c:v>
                </c:pt>
                <c:pt idx="37">
                  <c:v>5</c:v>
                </c:pt>
                <c:pt idx="38">
                  <c:v>5</c:v>
                </c:pt>
                <c:pt idx="39">
                  <c:v>5</c:v>
                </c:pt>
                <c:pt idx="40">
                  <c:v>5</c:v>
                </c:pt>
                <c:pt idx="41">
                  <c:v>5</c:v>
                </c:pt>
                <c:pt idx="42">
                  <c:v>5</c:v>
                </c:pt>
                <c:pt idx="43">
                  <c:v>5</c:v>
                </c:pt>
                <c:pt idx="44">
                  <c:v>5</c:v>
                </c:pt>
                <c:pt idx="45">
                  <c:v>5</c:v>
                </c:pt>
                <c:pt idx="46">
                  <c:v>5</c:v>
                </c:pt>
                <c:pt idx="47">
                  <c:v>5</c:v>
                </c:pt>
                <c:pt idx="48">
                  <c:v>5</c:v>
                </c:pt>
                <c:pt idx="49">
                  <c:v>5</c:v>
                </c:pt>
                <c:pt idx="50">
                  <c:v>5</c:v>
                </c:pt>
                <c:pt idx="51">
                  <c:v>5</c:v>
                </c:pt>
                <c:pt idx="52">
                  <c:v>5</c:v>
                </c:pt>
                <c:pt idx="53">
                  <c:v>5</c:v>
                </c:pt>
                <c:pt idx="54">
                  <c:v>5</c:v>
                </c:pt>
                <c:pt idx="55">
                  <c:v>5</c:v>
                </c:pt>
                <c:pt idx="56">
                  <c:v>5</c:v>
                </c:pt>
                <c:pt idx="57">
                  <c:v>5</c:v>
                </c:pt>
                <c:pt idx="58">
                  <c:v>5</c:v>
                </c:pt>
                <c:pt idx="59">
                  <c:v>5</c:v>
                </c:pt>
                <c:pt idx="60">
                  <c:v>5</c:v>
                </c:pt>
                <c:pt idx="61">
                  <c:v>5</c:v>
                </c:pt>
                <c:pt idx="62">
                  <c:v>5</c:v>
                </c:pt>
                <c:pt idx="63">
                  <c:v>5</c:v>
                </c:pt>
                <c:pt idx="64">
                  <c:v>5</c:v>
                </c:pt>
                <c:pt idx="65">
                  <c:v>5</c:v>
                </c:pt>
                <c:pt idx="66">
                  <c:v>5</c:v>
                </c:pt>
                <c:pt idx="67">
                  <c:v>5</c:v>
                </c:pt>
                <c:pt idx="68">
                  <c:v>5</c:v>
                </c:pt>
                <c:pt idx="69">
                  <c:v>5</c:v>
                </c:pt>
                <c:pt idx="70">
                  <c:v>5</c:v>
                </c:pt>
                <c:pt idx="71">
                  <c:v>5</c:v>
                </c:pt>
                <c:pt idx="72">
                  <c:v>5</c:v>
                </c:pt>
                <c:pt idx="73">
                  <c:v>5</c:v>
                </c:pt>
                <c:pt idx="74">
                  <c:v>5</c:v>
                </c:pt>
                <c:pt idx="75">
                  <c:v>5</c:v>
                </c:pt>
                <c:pt idx="76">
                  <c:v>5</c:v>
                </c:pt>
                <c:pt idx="77">
                  <c:v>5</c:v>
                </c:pt>
                <c:pt idx="78">
                  <c:v>5</c:v>
                </c:pt>
                <c:pt idx="79">
                  <c:v>5</c:v>
                </c:pt>
                <c:pt idx="80">
                  <c:v>5</c:v>
                </c:pt>
                <c:pt idx="81">
                  <c:v>5</c:v>
                </c:pt>
                <c:pt idx="82">
                  <c:v>5</c:v>
                </c:pt>
                <c:pt idx="83">
                  <c:v>5</c:v>
                </c:pt>
                <c:pt idx="84">
                  <c:v>5</c:v>
                </c:pt>
                <c:pt idx="85">
                  <c:v>5</c:v>
                </c:pt>
                <c:pt idx="86">
                  <c:v>5</c:v>
                </c:pt>
                <c:pt idx="87">
                  <c:v>5</c:v>
                </c:pt>
                <c:pt idx="88">
                  <c:v>5</c:v>
                </c:pt>
                <c:pt idx="89">
                  <c:v>5</c:v>
                </c:pt>
                <c:pt idx="90">
                  <c:v>5</c:v>
                </c:pt>
                <c:pt idx="91">
                  <c:v>5</c:v>
                </c:pt>
                <c:pt idx="92">
                  <c:v>5</c:v>
                </c:pt>
                <c:pt idx="93">
                  <c:v>5</c:v>
                </c:pt>
                <c:pt idx="94">
                  <c:v>5</c:v>
                </c:pt>
                <c:pt idx="95">
                  <c:v>5</c:v>
                </c:pt>
                <c:pt idx="96">
                  <c:v>5</c:v>
                </c:pt>
                <c:pt idx="97">
                  <c:v>5</c:v>
                </c:pt>
                <c:pt idx="98">
                  <c:v>5</c:v>
                </c:pt>
                <c:pt idx="99">
                  <c:v>5</c:v>
                </c:pt>
                <c:pt idx="100">
                  <c:v>5</c:v>
                </c:pt>
                <c:pt idx="101">
                  <c:v>5</c:v>
                </c:pt>
                <c:pt idx="102">
                  <c:v>5</c:v>
                </c:pt>
                <c:pt idx="103">
                  <c:v>5</c:v>
                </c:pt>
                <c:pt idx="104">
                  <c:v>5</c:v>
                </c:pt>
                <c:pt idx="105">
                  <c:v>5</c:v>
                </c:pt>
                <c:pt idx="106">
                  <c:v>5</c:v>
                </c:pt>
                <c:pt idx="107">
                  <c:v>5</c:v>
                </c:pt>
                <c:pt idx="108">
                  <c:v>5</c:v>
                </c:pt>
                <c:pt idx="109">
                  <c:v>5</c:v>
                </c:pt>
                <c:pt idx="110">
                  <c:v>5</c:v>
                </c:pt>
                <c:pt idx="111">
                  <c:v>5</c:v>
                </c:pt>
                <c:pt idx="112">
                  <c:v>5</c:v>
                </c:pt>
                <c:pt idx="113">
                  <c:v>5</c:v>
                </c:pt>
                <c:pt idx="114">
                  <c:v>5</c:v>
                </c:pt>
                <c:pt idx="115">
                  <c:v>5</c:v>
                </c:pt>
                <c:pt idx="116">
                  <c:v>5</c:v>
                </c:pt>
                <c:pt idx="117">
                  <c:v>5</c:v>
                </c:pt>
                <c:pt idx="118">
                  <c:v>5</c:v>
                </c:pt>
                <c:pt idx="119">
                  <c:v>5</c:v>
                </c:pt>
                <c:pt idx="120">
                  <c:v>5</c:v>
                </c:pt>
                <c:pt idx="121">
                  <c:v>5</c:v>
                </c:pt>
                <c:pt idx="122">
                  <c:v>5</c:v>
                </c:pt>
                <c:pt idx="123">
                  <c:v>5</c:v>
                </c:pt>
                <c:pt idx="124">
                  <c:v>5</c:v>
                </c:pt>
                <c:pt idx="125">
                  <c:v>5</c:v>
                </c:pt>
                <c:pt idx="126">
                  <c:v>5</c:v>
                </c:pt>
                <c:pt idx="127">
                  <c:v>5</c:v>
                </c:pt>
                <c:pt idx="128">
                  <c:v>5</c:v>
                </c:pt>
                <c:pt idx="129">
                  <c:v>5</c:v>
                </c:pt>
                <c:pt idx="130">
                  <c:v>5</c:v>
                </c:pt>
                <c:pt idx="131">
                  <c:v>5</c:v>
                </c:pt>
                <c:pt idx="132">
                  <c:v>5</c:v>
                </c:pt>
                <c:pt idx="133">
                  <c:v>5</c:v>
                </c:pt>
                <c:pt idx="134">
                  <c:v>5</c:v>
                </c:pt>
                <c:pt idx="135">
                  <c:v>5</c:v>
                </c:pt>
                <c:pt idx="136">
                  <c:v>5</c:v>
                </c:pt>
                <c:pt idx="137">
                  <c:v>5</c:v>
                </c:pt>
                <c:pt idx="138">
                  <c:v>5</c:v>
                </c:pt>
                <c:pt idx="139">
                  <c:v>5</c:v>
                </c:pt>
                <c:pt idx="140">
                  <c:v>5</c:v>
                </c:pt>
                <c:pt idx="141">
                  <c:v>5</c:v>
                </c:pt>
                <c:pt idx="142">
                  <c:v>5</c:v>
                </c:pt>
                <c:pt idx="143">
                  <c:v>5</c:v>
                </c:pt>
                <c:pt idx="144">
                  <c:v>5</c:v>
                </c:pt>
                <c:pt idx="145">
                  <c:v>5</c:v>
                </c:pt>
                <c:pt idx="146">
                  <c:v>5</c:v>
                </c:pt>
                <c:pt idx="147">
                  <c:v>5</c:v>
                </c:pt>
                <c:pt idx="148">
                  <c:v>5</c:v>
                </c:pt>
                <c:pt idx="149">
                  <c:v>5</c:v>
                </c:pt>
                <c:pt idx="150">
                  <c:v>5</c:v>
                </c:pt>
                <c:pt idx="151">
                  <c:v>5</c:v>
                </c:pt>
                <c:pt idx="152">
                  <c:v>5</c:v>
                </c:pt>
                <c:pt idx="153">
                  <c:v>5</c:v>
                </c:pt>
                <c:pt idx="154">
                  <c:v>5</c:v>
                </c:pt>
                <c:pt idx="155">
                  <c:v>5</c:v>
                </c:pt>
                <c:pt idx="156">
                  <c:v>5</c:v>
                </c:pt>
                <c:pt idx="157">
                  <c:v>5</c:v>
                </c:pt>
                <c:pt idx="158">
                  <c:v>5</c:v>
                </c:pt>
                <c:pt idx="159">
                  <c:v>5</c:v>
                </c:pt>
                <c:pt idx="160">
                  <c:v>5</c:v>
                </c:pt>
                <c:pt idx="161">
                  <c:v>5</c:v>
                </c:pt>
                <c:pt idx="162">
                  <c:v>5</c:v>
                </c:pt>
                <c:pt idx="163">
                  <c:v>5</c:v>
                </c:pt>
                <c:pt idx="164">
                  <c:v>5</c:v>
                </c:pt>
                <c:pt idx="165">
                  <c:v>5</c:v>
                </c:pt>
                <c:pt idx="166">
                  <c:v>5</c:v>
                </c:pt>
                <c:pt idx="167">
                  <c:v>5</c:v>
                </c:pt>
                <c:pt idx="168">
                  <c:v>5</c:v>
                </c:pt>
                <c:pt idx="169">
                  <c:v>5</c:v>
                </c:pt>
                <c:pt idx="170">
                  <c:v>5</c:v>
                </c:pt>
                <c:pt idx="171">
                  <c:v>5</c:v>
                </c:pt>
                <c:pt idx="172">
                  <c:v>5</c:v>
                </c:pt>
                <c:pt idx="173">
                  <c:v>5</c:v>
                </c:pt>
                <c:pt idx="174">
                  <c:v>5</c:v>
                </c:pt>
                <c:pt idx="175">
                  <c:v>5</c:v>
                </c:pt>
                <c:pt idx="176">
                  <c:v>5</c:v>
                </c:pt>
                <c:pt idx="177">
                  <c:v>5</c:v>
                </c:pt>
                <c:pt idx="178">
                  <c:v>5</c:v>
                </c:pt>
                <c:pt idx="179">
                  <c:v>5</c:v>
                </c:pt>
                <c:pt idx="180">
                  <c:v>5</c:v>
                </c:pt>
                <c:pt idx="181">
                  <c:v>5</c:v>
                </c:pt>
                <c:pt idx="182">
                  <c:v>5</c:v>
                </c:pt>
                <c:pt idx="183">
                  <c:v>5</c:v>
                </c:pt>
                <c:pt idx="184">
                  <c:v>5</c:v>
                </c:pt>
                <c:pt idx="185">
                  <c:v>5</c:v>
                </c:pt>
                <c:pt idx="186">
                  <c:v>5</c:v>
                </c:pt>
                <c:pt idx="187">
                  <c:v>5</c:v>
                </c:pt>
                <c:pt idx="188">
                  <c:v>5</c:v>
                </c:pt>
                <c:pt idx="189">
                  <c:v>5</c:v>
                </c:pt>
                <c:pt idx="190">
                  <c:v>5</c:v>
                </c:pt>
                <c:pt idx="191">
                  <c:v>5</c:v>
                </c:pt>
                <c:pt idx="192">
                  <c:v>5</c:v>
                </c:pt>
                <c:pt idx="193">
                  <c:v>5</c:v>
                </c:pt>
                <c:pt idx="194">
                  <c:v>5</c:v>
                </c:pt>
                <c:pt idx="195">
                  <c:v>5</c:v>
                </c:pt>
                <c:pt idx="196">
                  <c:v>5</c:v>
                </c:pt>
                <c:pt idx="197">
                  <c:v>5</c:v>
                </c:pt>
                <c:pt idx="198">
                  <c:v>5</c:v>
                </c:pt>
                <c:pt idx="199">
                  <c:v>5</c:v>
                </c:pt>
                <c:pt idx="200">
                  <c:v>5</c:v>
                </c:pt>
                <c:pt idx="201">
                  <c:v>5</c:v>
                </c:pt>
                <c:pt idx="202">
                  <c:v>5</c:v>
                </c:pt>
                <c:pt idx="203">
                  <c:v>5</c:v>
                </c:pt>
                <c:pt idx="204">
                  <c:v>5</c:v>
                </c:pt>
                <c:pt idx="205">
                  <c:v>5</c:v>
                </c:pt>
                <c:pt idx="206">
                  <c:v>5</c:v>
                </c:pt>
                <c:pt idx="207">
                  <c:v>5</c:v>
                </c:pt>
                <c:pt idx="208">
                  <c:v>5</c:v>
                </c:pt>
                <c:pt idx="209">
                  <c:v>5</c:v>
                </c:pt>
                <c:pt idx="210">
                  <c:v>5</c:v>
                </c:pt>
                <c:pt idx="211">
                  <c:v>5</c:v>
                </c:pt>
                <c:pt idx="212">
                  <c:v>5</c:v>
                </c:pt>
                <c:pt idx="213">
                  <c:v>5</c:v>
                </c:pt>
                <c:pt idx="214">
                  <c:v>5</c:v>
                </c:pt>
                <c:pt idx="215">
                  <c:v>5</c:v>
                </c:pt>
                <c:pt idx="216">
                  <c:v>5</c:v>
                </c:pt>
                <c:pt idx="217">
                  <c:v>5</c:v>
                </c:pt>
                <c:pt idx="218">
                  <c:v>5</c:v>
                </c:pt>
                <c:pt idx="219">
                  <c:v>5</c:v>
                </c:pt>
                <c:pt idx="220">
                  <c:v>5</c:v>
                </c:pt>
                <c:pt idx="221">
                  <c:v>5</c:v>
                </c:pt>
                <c:pt idx="222">
                  <c:v>5</c:v>
                </c:pt>
                <c:pt idx="223">
                  <c:v>5</c:v>
                </c:pt>
                <c:pt idx="224">
                  <c:v>5</c:v>
                </c:pt>
                <c:pt idx="225">
                  <c:v>5</c:v>
                </c:pt>
                <c:pt idx="226">
                  <c:v>5</c:v>
                </c:pt>
                <c:pt idx="227">
                  <c:v>5</c:v>
                </c:pt>
                <c:pt idx="228">
                  <c:v>5</c:v>
                </c:pt>
                <c:pt idx="229">
                  <c:v>5</c:v>
                </c:pt>
                <c:pt idx="230">
                  <c:v>5</c:v>
                </c:pt>
                <c:pt idx="231">
                  <c:v>5</c:v>
                </c:pt>
                <c:pt idx="232">
                  <c:v>5</c:v>
                </c:pt>
                <c:pt idx="233">
                  <c:v>5</c:v>
                </c:pt>
                <c:pt idx="234">
                  <c:v>5</c:v>
                </c:pt>
                <c:pt idx="235">
                  <c:v>5</c:v>
                </c:pt>
                <c:pt idx="236">
                  <c:v>5</c:v>
                </c:pt>
                <c:pt idx="237">
                  <c:v>5</c:v>
                </c:pt>
                <c:pt idx="238">
                  <c:v>5</c:v>
                </c:pt>
                <c:pt idx="239">
                  <c:v>5</c:v>
                </c:pt>
                <c:pt idx="240">
                  <c:v>5</c:v>
                </c:pt>
                <c:pt idx="241">
                  <c:v>5</c:v>
                </c:pt>
                <c:pt idx="242">
                  <c:v>5</c:v>
                </c:pt>
                <c:pt idx="243">
                  <c:v>5</c:v>
                </c:pt>
                <c:pt idx="244">
                  <c:v>5</c:v>
                </c:pt>
                <c:pt idx="245">
                  <c:v>5</c:v>
                </c:pt>
                <c:pt idx="246">
                  <c:v>5</c:v>
                </c:pt>
                <c:pt idx="247">
                  <c:v>5</c:v>
                </c:pt>
                <c:pt idx="248">
                  <c:v>5</c:v>
                </c:pt>
                <c:pt idx="249">
                  <c:v>5</c:v>
                </c:pt>
                <c:pt idx="250">
                  <c:v>5</c:v>
                </c:pt>
                <c:pt idx="251">
                  <c:v>5</c:v>
                </c:pt>
                <c:pt idx="252">
                  <c:v>5</c:v>
                </c:pt>
                <c:pt idx="253">
                  <c:v>5</c:v>
                </c:pt>
                <c:pt idx="254">
                  <c:v>5</c:v>
                </c:pt>
                <c:pt idx="255">
                  <c:v>5</c:v>
                </c:pt>
                <c:pt idx="256">
                  <c:v>5</c:v>
                </c:pt>
                <c:pt idx="257">
                  <c:v>5</c:v>
                </c:pt>
                <c:pt idx="258">
                  <c:v>5</c:v>
                </c:pt>
                <c:pt idx="259">
                  <c:v>5</c:v>
                </c:pt>
                <c:pt idx="260">
                  <c:v>5</c:v>
                </c:pt>
                <c:pt idx="261">
                  <c:v>5</c:v>
                </c:pt>
                <c:pt idx="262">
                  <c:v>5</c:v>
                </c:pt>
                <c:pt idx="263">
                  <c:v>5</c:v>
                </c:pt>
                <c:pt idx="264">
                  <c:v>5</c:v>
                </c:pt>
                <c:pt idx="265">
                  <c:v>5</c:v>
                </c:pt>
                <c:pt idx="266">
                  <c:v>5</c:v>
                </c:pt>
                <c:pt idx="267">
                  <c:v>5</c:v>
                </c:pt>
                <c:pt idx="268">
                  <c:v>5</c:v>
                </c:pt>
                <c:pt idx="269">
                  <c:v>5</c:v>
                </c:pt>
                <c:pt idx="270">
                  <c:v>5</c:v>
                </c:pt>
                <c:pt idx="271">
                  <c:v>5</c:v>
                </c:pt>
                <c:pt idx="272">
                  <c:v>5</c:v>
                </c:pt>
                <c:pt idx="273">
                  <c:v>5</c:v>
                </c:pt>
                <c:pt idx="274">
                  <c:v>5</c:v>
                </c:pt>
                <c:pt idx="275">
                  <c:v>5</c:v>
                </c:pt>
                <c:pt idx="276">
                  <c:v>5</c:v>
                </c:pt>
                <c:pt idx="277">
                  <c:v>5</c:v>
                </c:pt>
                <c:pt idx="278">
                  <c:v>5</c:v>
                </c:pt>
                <c:pt idx="279">
                  <c:v>5</c:v>
                </c:pt>
                <c:pt idx="280">
                  <c:v>5</c:v>
                </c:pt>
                <c:pt idx="281">
                  <c:v>5</c:v>
                </c:pt>
                <c:pt idx="282">
                  <c:v>5</c:v>
                </c:pt>
                <c:pt idx="283">
                  <c:v>5</c:v>
                </c:pt>
                <c:pt idx="284">
                  <c:v>5</c:v>
                </c:pt>
                <c:pt idx="285">
                  <c:v>5</c:v>
                </c:pt>
                <c:pt idx="286">
                  <c:v>5</c:v>
                </c:pt>
                <c:pt idx="287">
                  <c:v>5</c:v>
                </c:pt>
                <c:pt idx="288">
                  <c:v>5</c:v>
                </c:pt>
                <c:pt idx="289">
                  <c:v>5</c:v>
                </c:pt>
                <c:pt idx="290">
                  <c:v>5</c:v>
                </c:pt>
                <c:pt idx="291">
                  <c:v>5</c:v>
                </c:pt>
                <c:pt idx="292">
                  <c:v>5</c:v>
                </c:pt>
                <c:pt idx="293">
                  <c:v>5</c:v>
                </c:pt>
                <c:pt idx="294">
                  <c:v>5</c:v>
                </c:pt>
                <c:pt idx="295">
                  <c:v>5</c:v>
                </c:pt>
                <c:pt idx="296">
                  <c:v>5</c:v>
                </c:pt>
                <c:pt idx="297">
                  <c:v>5</c:v>
                </c:pt>
                <c:pt idx="298">
                  <c:v>5</c:v>
                </c:pt>
                <c:pt idx="299">
                  <c:v>5</c:v>
                </c:pt>
                <c:pt idx="300">
                  <c:v>5</c:v>
                </c:pt>
                <c:pt idx="301">
                  <c:v>5</c:v>
                </c:pt>
                <c:pt idx="302">
                  <c:v>5</c:v>
                </c:pt>
                <c:pt idx="303">
                  <c:v>5</c:v>
                </c:pt>
                <c:pt idx="304">
                  <c:v>5</c:v>
                </c:pt>
                <c:pt idx="305">
                  <c:v>5</c:v>
                </c:pt>
                <c:pt idx="306">
                  <c:v>5</c:v>
                </c:pt>
                <c:pt idx="307">
                  <c:v>5</c:v>
                </c:pt>
                <c:pt idx="308">
                  <c:v>5</c:v>
                </c:pt>
                <c:pt idx="309">
                  <c:v>5</c:v>
                </c:pt>
                <c:pt idx="310">
                  <c:v>5</c:v>
                </c:pt>
                <c:pt idx="311">
                  <c:v>5</c:v>
                </c:pt>
                <c:pt idx="312">
                  <c:v>5</c:v>
                </c:pt>
                <c:pt idx="313">
                  <c:v>5</c:v>
                </c:pt>
                <c:pt idx="314">
                  <c:v>5</c:v>
                </c:pt>
                <c:pt idx="315">
                  <c:v>5</c:v>
                </c:pt>
                <c:pt idx="316">
                  <c:v>5</c:v>
                </c:pt>
                <c:pt idx="317">
                  <c:v>5</c:v>
                </c:pt>
                <c:pt idx="318">
                  <c:v>5</c:v>
                </c:pt>
                <c:pt idx="319">
                  <c:v>5</c:v>
                </c:pt>
                <c:pt idx="320">
                  <c:v>5</c:v>
                </c:pt>
                <c:pt idx="321">
                  <c:v>5</c:v>
                </c:pt>
                <c:pt idx="322">
                  <c:v>5</c:v>
                </c:pt>
                <c:pt idx="323">
                  <c:v>5</c:v>
                </c:pt>
                <c:pt idx="324">
                  <c:v>5</c:v>
                </c:pt>
                <c:pt idx="325">
                  <c:v>5</c:v>
                </c:pt>
                <c:pt idx="326">
                  <c:v>5</c:v>
                </c:pt>
                <c:pt idx="327">
                  <c:v>5</c:v>
                </c:pt>
                <c:pt idx="328">
                  <c:v>5</c:v>
                </c:pt>
                <c:pt idx="329">
                  <c:v>5</c:v>
                </c:pt>
                <c:pt idx="330">
                  <c:v>5</c:v>
                </c:pt>
                <c:pt idx="331">
                  <c:v>5</c:v>
                </c:pt>
                <c:pt idx="332">
                  <c:v>5</c:v>
                </c:pt>
                <c:pt idx="333">
                  <c:v>5</c:v>
                </c:pt>
                <c:pt idx="334">
                  <c:v>5</c:v>
                </c:pt>
                <c:pt idx="335">
                  <c:v>5</c:v>
                </c:pt>
                <c:pt idx="336">
                  <c:v>5</c:v>
                </c:pt>
                <c:pt idx="337">
                  <c:v>5</c:v>
                </c:pt>
                <c:pt idx="338">
                  <c:v>5</c:v>
                </c:pt>
                <c:pt idx="339">
                  <c:v>5</c:v>
                </c:pt>
                <c:pt idx="340">
                  <c:v>5</c:v>
                </c:pt>
                <c:pt idx="341">
                  <c:v>5</c:v>
                </c:pt>
                <c:pt idx="342">
                  <c:v>5</c:v>
                </c:pt>
                <c:pt idx="343">
                  <c:v>5</c:v>
                </c:pt>
                <c:pt idx="344">
                  <c:v>5</c:v>
                </c:pt>
                <c:pt idx="345">
                  <c:v>5</c:v>
                </c:pt>
                <c:pt idx="346">
                  <c:v>5</c:v>
                </c:pt>
                <c:pt idx="347">
                  <c:v>5</c:v>
                </c:pt>
                <c:pt idx="348">
                  <c:v>5</c:v>
                </c:pt>
                <c:pt idx="349">
                  <c:v>5</c:v>
                </c:pt>
                <c:pt idx="350">
                  <c:v>5</c:v>
                </c:pt>
                <c:pt idx="351">
                  <c:v>5</c:v>
                </c:pt>
                <c:pt idx="352">
                  <c:v>5</c:v>
                </c:pt>
                <c:pt idx="353">
                  <c:v>5</c:v>
                </c:pt>
                <c:pt idx="354">
                  <c:v>5</c:v>
                </c:pt>
                <c:pt idx="355">
                  <c:v>5</c:v>
                </c:pt>
                <c:pt idx="356">
                  <c:v>5</c:v>
                </c:pt>
                <c:pt idx="357">
                  <c:v>5</c:v>
                </c:pt>
                <c:pt idx="358">
                  <c:v>5</c:v>
                </c:pt>
                <c:pt idx="359">
                  <c:v>5</c:v>
                </c:pt>
                <c:pt idx="360">
                  <c:v>5</c:v>
                </c:pt>
                <c:pt idx="361">
                  <c:v>5</c:v>
                </c:pt>
                <c:pt idx="362">
                  <c:v>5</c:v>
                </c:pt>
                <c:pt idx="363">
                  <c:v>5</c:v>
                </c:pt>
                <c:pt idx="364">
                  <c:v>5</c:v>
                </c:pt>
                <c:pt idx="365">
                  <c:v>5</c:v>
                </c:pt>
                <c:pt idx="366">
                  <c:v>5</c:v>
                </c:pt>
                <c:pt idx="367">
                  <c:v>5</c:v>
                </c:pt>
                <c:pt idx="368">
                  <c:v>5</c:v>
                </c:pt>
                <c:pt idx="369">
                  <c:v>5</c:v>
                </c:pt>
                <c:pt idx="370">
                  <c:v>5</c:v>
                </c:pt>
                <c:pt idx="371">
                  <c:v>5</c:v>
                </c:pt>
                <c:pt idx="372">
                  <c:v>5</c:v>
                </c:pt>
                <c:pt idx="373">
                  <c:v>5</c:v>
                </c:pt>
                <c:pt idx="374">
                  <c:v>5</c:v>
                </c:pt>
                <c:pt idx="375">
                  <c:v>5</c:v>
                </c:pt>
                <c:pt idx="376">
                  <c:v>5</c:v>
                </c:pt>
                <c:pt idx="377">
                  <c:v>5</c:v>
                </c:pt>
                <c:pt idx="378">
                  <c:v>5</c:v>
                </c:pt>
                <c:pt idx="379">
                  <c:v>5</c:v>
                </c:pt>
                <c:pt idx="380">
                  <c:v>5</c:v>
                </c:pt>
                <c:pt idx="381">
                  <c:v>5</c:v>
                </c:pt>
                <c:pt idx="382">
                  <c:v>5</c:v>
                </c:pt>
                <c:pt idx="383">
                  <c:v>5</c:v>
                </c:pt>
                <c:pt idx="384">
                  <c:v>5</c:v>
                </c:pt>
                <c:pt idx="385">
                  <c:v>5</c:v>
                </c:pt>
                <c:pt idx="386">
                  <c:v>5</c:v>
                </c:pt>
                <c:pt idx="387">
                  <c:v>5</c:v>
                </c:pt>
                <c:pt idx="388">
                  <c:v>5</c:v>
                </c:pt>
                <c:pt idx="389">
                  <c:v>5</c:v>
                </c:pt>
                <c:pt idx="390">
                  <c:v>5</c:v>
                </c:pt>
                <c:pt idx="391">
                  <c:v>5</c:v>
                </c:pt>
                <c:pt idx="392">
                  <c:v>5</c:v>
                </c:pt>
                <c:pt idx="393">
                  <c:v>5</c:v>
                </c:pt>
                <c:pt idx="394">
                  <c:v>5</c:v>
                </c:pt>
                <c:pt idx="395">
                  <c:v>5</c:v>
                </c:pt>
                <c:pt idx="396">
                  <c:v>5</c:v>
                </c:pt>
                <c:pt idx="397">
                  <c:v>5</c:v>
                </c:pt>
                <c:pt idx="398">
                  <c:v>5</c:v>
                </c:pt>
                <c:pt idx="399">
                  <c:v>5</c:v>
                </c:pt>
                <c:pt idx="400">
                  <c:v>5</c:v>
                </c:pt>
                <c:pt idx="401">
                  <c:v>5</c:v>
                </c:pt>
                <c:pt idx="402">
                  <c:v>5</c:v>
                </c:pt>
                <c:pt idx="403">
                  <c:v>5</c:v>
                </c:pt>
                <c:pt idx="404">
                  <c:v>5</c:v>
                </c:pt>
                <c:pt idx="405">
                  <c:v>5</c:v>
                </c:pt>
                <c:pt idx="406">
                  <c:v>5</c:v>
                </c:pt>
                <c:pt idx="407">
                  <c:v>5</c:v>
                </c:pt>
                <c:pt idx="408">
                  <c:v>5</c:v>
                </c:pt>
                <c:pt idx="409">
                  <c:v>5</c:v>
                </c:pt>
                <c:pt idx="410">
                  <c:v>5</c:v>
                </c:pt>
                <c:pt idx="411">
                  <c:v>5</c:v>
                </c:pt>
                <c:pt idx="412">
                  <c:v>5</c:v>
                </c:pt>
                <c:pt idx="413">
                  <c:v>5</c:v>
                </c:pt>
                <c:pt idx="414">
                  <c:v>5</c:v>
                </c:pt>
                <c:pt idx="415">
                  <c:v>5</c:v>
                </c:pt>
                <c:pt idx="416">
                  <c:v>5</c:v>
                </c:pt>
                <c:pt idx="417">
                  <c:v>5</c:v>
                </c:pt>
                <c:pt idx="418">
                  <c:v>5</c:v>
                </c:pt>
                <c:pt idx="419">
                  <c:v>5</c:v>
                </c:pt>
                <c:pt idx="420">
                  <c:v>5</c:v>
                </c:pt>
                <c:pt idx="421">
                  <c:v>5</c:v>
                </c:pt>
                <c:pt idx="422">
                  <c:v>5</c:v>
                </c:pt>
                <c:pt idx="423">
                  <c:v>5</c:v>
                </c:pt>
                <c:pt idx="424">
                  <c:v>5</c:v>
                </c:pt>
                <c:pt idx="425">
                  <c:v>5</c:v>
                </c:pt>
                <c:pt idx="426">
                  <c:v>5</c:v>
                </c:pt>
                <c:pt idx="427">
                  <c:v>5</c:v>
                </c:pt>
                <c:pt idx="428">
                  <c:v>5</c:v>
                </c:pt>
                <c:pt idx="429">
                  <c:v>5</c:v>
                </c:pt>
                <c:pt idx="430">
                  <c:v>5</c:v>
                </c:pt>
                <c:pt idx="431">
                  <c:v>5</c:v>
                </c:pt>
                <c:pt idx="432">
                  <c:v>5</c:v>
                </c:pt>
                <c:pt idx="433">
                  <c:v>5</c:v>
                </c:pt>
                <c:pt idx="434">
                  <c:v>5</c:v>
                </c:pt>
                <c:pt idx="435">
                  <c:v>5</c:v>
                </c:pt>
                <c:pt idx="436">
                  <c:v>5</c:v>
                </c:pt>
                <c:pt idx="437">
                  <c:v>5</c:v>
                </c:pt>
                <c:pt idx="438">
                  <c:v>5</c:v>
                </c:pt>
                <c:pt idx="439">
                  <c:v>5</c:v>
                </c:pt>
                <c:pt idx="440">
                  <c:v>5</c:v>
                </c:pt>
                <c:pt idx="441">
                  <c:v>5</c:v>
                </c:pt>
                <c:pt idx="442">
                  <c:v>5</c:v>
                </c:pt>
                <c:pt idx="443">
                  <c:v>5</c:v>
                </c:pt>
                <c:pt idx="444">
                  <c:v>5</c:v>
                </c:pt>
                <c:pt idx="445">
                  <c:v>5</c:v>
                </c:pt>
                <c:pt idx="446">
                  <c:v>5</c:v>
                </c:pt>
                <c:pt idx="447">
                  <c:v>5</c:v>
                </c:pt>
                <c:pt idx="448">
                  <c:v>5</c:v>
                </c:pt>
                <c:pt idx="449">
                  <c:v>5</c:v>
                </c:pt>
                <c:pt idx="450">
                  <c:v>5</c:v>
                </c:pt>
                <c:pt idx="451">
                  <c:v>5</c:v>
                </c:pt>
                <c:pt idx="452">
                  <c:v>5</c:v>
                </c:pt>
                <c:pt idx="453">
                  <c:v>5</c:v>
                </c:pt>
                <c:pt idx="454">
                  <c:v>5</c:v>
                </c:pt>
                <c:pt idx="455">
                  <c:v>5</c:v>
                </c:pt>
                <c:pt idx="456">
                  <c:v>5</c:v>
                </c:pt>
                <c:pt idx="457">
                  <c:v>5</c:v>
                </c:pt>
                <c:pt idx="458">
                  <c:v>5</c:v>
                </c:pt>
                <c:pt idx="459">
                  <c:v>5</c:v>
                </c:pt>
                <c:pt idx="460">
                  <c:v>5</c:v>
                </c:pt>
                <c:pt idx="461">
                  <c:v>5</c:v>
                </c:pt>
                <c:pt idx="462">
                  <c:v>5</c:v>
                </c:pt>
                <c:pt idx="463">
                  <c:v>5</c:v>
                </c:pt>
                <c:pt idx="464">
                  <c:v>5</c:v>
                </c:pt>
                <c:pt idx="465">
                  <c:v>5</c:v>
                </c:pt>
                <c:pt idx="466">
                  <c:v>5</c:v>
                </c:pt>
                <c:pt idx="467">
                  <c:v>5</c:v>
                </c:pt>
                <c:pt idx="468">
                  <c:v>5</c:v>
                </c:pt>
                <c:pt idx="469">
                  <c:v>5</c:v>
                </c:pt>
                <c:pt idx="470">
                  <c:v>5</c:v>
                </c:pt>
                <c:pt idx="471">
                  <c:v>5</c:v>
                </c:pt>
                <c:pt idx="472">
                  <c:v>5</c:v>
                </c:pt>
                <c:pt idx="473">
                  <c:v>5</c:v>
                </c:pt>
                <c:pt idx="474">
                  <c:v>5</c:v>
                </c:pt>
                <c:pt idx="475">
                  <c:v>5</c:v>
                </c:pt>
                <c:pt idx="476">
                  <c:v>5</c:v>
                </c:pt>
                <c:pt idx="477">
                  <c:v>5</c:v>
                </c:pt>
                <c:pt idx="478">
                  <c:v>5</c:v>
                </c:pt>
                <c:pt idx="479">
                  <c:v>5</c:v>
                </c:pt>
                <c:pt idx="480">
                  <c:v>5</c:v>
                </c:pt>
                <c:pt idx="481">
                  <c:v>5</c:v>
                </c:pt>
                <c:pt idx="482">
                  <c:v>5</c:v>
                </c:pt>
                <c:pt idx="483">
                  <c:v>5</c:v>
                </c:pt>
                <c:pt idx="484">
                  <c:v>5</c:v>
                </c:pt>
                <c:pt idx="485">
                  <c:v>5</c:v>
                </c:pt>
                <c:pt idx="486">
                  <c:v>5</c:v>
                </c:pt>
                <c:pt idx="487">
                  <c:v>5</c:v>
                </c:pt>
                <c:pt idx="488">
                  <c:v>5</c:v>
                </c:pt>
                <c:pt idx="489">
                  <c:v>5</c:v>
                </c:pt>
                <c:pt idx="490">
                  <c:v>5</c:v>
                </c:pt>
                <c:pt idx="491">
                  <c:v>5</c:v>
                </c:pt>
                <c:pt idx="492">
                  <c:v>5</c:v>
                </c:pt>
                <c:pt idx="493">
                  <c:v>5</c:v>
                </c:pt>
                <c:pt idx="494">
                  <c:v>5</c:v>
                </c:pt>
                <c:pt idx="495">
                  <c:v>5</c:v>
                </c:pt>
                <c:pt idx="496">
                  <c:v>5</c:v>
                </c:pt>
                <c:pt idx="497">
                  <c:v>5</c:v>
                </c:pt>
                <c:pt idx="498">
                  <c:v>5</c:v>
                </c:pt>
                <c:pt idx="499">
                  <c:v>5</c:v>
                </c:pt>
                <c:pt idx="500">
                  <c:v>5</c:v>
                </c:pt>
                <c:pt idx="501">
                  <c:v>5</c:v>
                </c:pt>
                <c:pt idx="502">
                  <c:v>5</c:v>
                </c:pt>
                <c:pt idx="503">
                  <c:v>5</c:v>
                </c:pt>
                <c:pt idx="504">
                  <c:v>5</c:v>
                </c:pt>
                <c:pt idx="505">
                  <c:v>5</c:v>
                </c:pt>
                <c:pt idx="506">
                  <c:v>5</c:v>
                </c:pt>
                <c:pt idx="507">
                  <c:v>5</c:v>
                </c:pt>
                <c:pt idx="508">
                  <c:v>5</c:v>
                </c:pt>
                <c:pt idx="509">
                  <c:v>5</c:v>
                </c:pt>
                <c:pt idx="510">
                  <c:v>5</c:v>
                </c:pt>
                <c:pt idx="511">
                  <c:v>5</c:v>
                </c:pt>
                <c:pt idx="512">
                  <c:v>5</c:v>
                </c:pt>
                <c:pt idx="513">
                  <c:v>5</c:v>
                </c:pt>
                <c:pt idx="514">
                  <c:v>5</c:v>
                </c:pt>
                <c:pt idx="515">
                  <c:v>5</c:v>
                </c:pt>
                <c:pt idx="516">
                  <c:v>5</c:v>
                </c:pt>
                <c:pt idx="517">
                  <c:v>5</c:v>
                </c:pt>
                <c:pt idx="518">
                  <c:v>5</c:v>
                </c:pt>
                <c:pt idx="519">
                  <c:v>5</c:v>
                </c:pt>
                <c:pt idx="520">
                  <c:v>5</c:v>
                </c:pt>
                <c:pt idx="521">
                  <c:v>5</c:v>
                </c:pt>
                <c:pt idx="522">
                  <c:v>5</c:v>
                </c:pt>
                <c:pt idx="523">
                  <c:v>5</c:v>
                </c:pt>
                <c:pt idx="524">
                  <c:v>5</c:v>
                </c:pt>
                <c:pt idx="525">
                  <c:v>5</c:v>
                </c:pt>
                <c:pt idx="526">
                  <c:v>5</c:v>
                </c:pt>
                <c:pt idx="527">
                  <c:v>5</c:v>
                </c:pt>
                <c:pt idx="528">
                  <c:v>5</c:v>
                </c:pt>
                <c:pt idx="529">
                  <c:v>5</c:v>
                </c:pt>
                <c:pt idx="530">
                  <c:v>5</c:v>
                </c:pt>
                <c:pt idx="531">
                  <c:v>5</c:v>
                </c:pt>
                <c:pt idx="532">
                  <c:v>5</c:v>
                </c:pt>
                <c:pt idx="533">
                  <c:v>5</c:v>
                </c:pt>
                <c:pt idx="534">
                  <c:v>5</c:v>
                </c:pt>
                <c:pt idx="535">
                  <c:v>5</c:v>
                </c:pt>
                <c:pt idx="536">
                  <c:v>5</c:v>
                </c:pt>
                <c:pt idx="537">
                  <c:v>5</c:v>
                </c:pt>
                <c:pt idx="538">
                  <c:v>5</c:v>
                </c:pt>
                <c:pt idx="539">
                  <c:v>5</c:v>
                </c:pt>
                <c:pt idx="540">
                  <c:v>5</c:v>
                </c:pt>
                <c:pt idx="541">
                  <c:v>5</c:v>
                </c:pt>
                <c:pt idx="542">
                  <c:v>5</c:v>
                </c:pt>
                <c:pt idx="543">
                  <c:v>5</c:v>
                </c:pt>
                <c:pt idx="544">
                  <c:v>5</c:v>
                </c:pt>
                <c:pt idx="545">
                  <c:v>5</c:v>
                </c:pt>
                <c:pt idx="546">
                  <c:v>5</c:v>
                </c:pt>
                <c:pt idx="547">
                  <c:v>5</c:v>
                </c:pt>
                <c:pt idx="548">
                  <c:v>5</c:v>
                </c:pt>
                <c:pt idx="549">
                  <c:v>5</c:v>
                </c:pt>
                <c:pt idx="550">
                  <c:v>5</c:v>
                </c:pt>
                <c:pt idx="551">
                  <c:v>5</c:v>
                </c:pt>
                <c:pt idx="552">
                  <c:v>5</c:v>
                </c:pt>
                <c:pt idx="553">
                  <c:v>5</c:v>
                </c:pt>
                <c:pt idx="554">
                  <c:v>5</c:v>
                </c:pt>
                <c:pt idx="555">
                  <c:v>5</c:v>
                </c:pt>
                <c:pt idx="556">
                  <c:v>5</c:v>
                </c:pt>
                <c:pt idx="557">
                  <c:v>5</c:v>
                </c:pt>
                <c:pt idx="558">
                  <c:v>5</c:v>
                </c:pt>
                <c:pt idx="559">
                  <c:v>5</c:v>
                </c:pt>
                <c:pt idx="560">
                  <c:v>5</c:v>
                </c:pt>
                <c:pt idx="561">
                  <c:v>5</c:v>
                </c:pt>
                <c:pt idx="562">
                  <c:v>5</c:v>
                </c:pt>
                <c:pt idx="563">
                  <c:v>5</c:v>
                </c:pt>
                <c:pt idx="564">
                  <c:v>5</c:v>
                </c:pt>
                <c:pt idx="565">
                  <c:v>5</c:v>
                </c:pt>
                <c:pt idx="566">
                  <c:v>5</c:v>
                </c:pt>
                <c:pt idx="567">
                  <c:v>5</c:v>
                </c:pt>
                <c:pt idx="568">
                  <c:v>5</c:v>
                </c:pt>
                <c:pt idx="569">
                  <c:v>5</c:v>
                </c:pt>
                <c:pt idx="570">
                  <c:v>5</c:v>
                </c:pt>
                <c:pt idx="571">
                  <c:v>5</c:v>
                </c:pt>
                <c:pt idx="572">
                  <c:v>5</c:v>
                </c:pt>
                <c:pt idx="573">
                  <c:v>5</c:v>
                </c:pt>
                <c:pt idx="574">
                  <c:v>5</c:v>
                </c:pt>
                <c:pt idx="575">
                  <c:v>5</c:v>
                </c:pt>
                <c:pt idx="576">
                  <c:v>5</c:v>
                </c:pt>
                <c:pt idx="577">
                  <c:v>5</c:v>
                </c:pt>
                <c:pt idx="578">
                  <c:v>5</c:v>
                </c:pt>
                <c:pt idx="579">
                  <c:v>5</c:v>
                </c:pt>
                <c:pt idx="580">
                  <c:v>5</c:v>
                </c:pt>
                <c:pt idx="581">
                  <c:v>5</c:v>
                </c:pt>
                <c:pt idx="582">
                  <c:v>5</c:v>
                </c:pt>
                <c:pt idx="583" formatCode="General">
                  <c:v>5</c:v>
                </c:pt>
                <c:pt idx="584" formatCode="General">
                  <c:v>5</c:v>
                </c:pt>
                <c:pt idx="585" formatCode="General">
                  <c:v>5</c:v>
                </c:pt>
                <c:pt idx="586" formatCode="General">
                  <c:v>5</c:v>
                </c:pt>
                <c:pt idx="587" formatCode="General">
                  <c:v>5</c:v>
                </c:pt>
                <c:pt idx="588" formatCode="General">
                  <c:v>5</c:v>
                </c:pt>
                <c:pt idx="589" formatCode="General">
                  <c:v>5</c:v>
                </c:pt>
                <c:pt idx="590" formatCode="General">
                  <c:v>5</c:v>
                </c:pt>
                <c:pt idx="591" formatCode="General">
                  <c:v>5</c:v>
                </c:pt>
                <c:pt idx="592" formatCode="General">
                  <c:v>5</c:v>
                </c:pt>
                <c:pt idx="593" formatCode="General">
                  <c:v>5</c:v>
                </c:pt>
                <c:pt idx="594" formatCode="General">
                  <c:v>5</c:v>
                </c:pt>
                <c:pt idx="595" formatCode="General">
                  <c:v>5</c:v>
                </c:pt>
                <c:pt idx="596" formatCode="General">
                  <c:v>5</c:v>
                </c:pt>
                <c:pt idx="597" formatCode="General">
                  <c:v>5</c:v>
                </c:pt>
                <c:pt idx="598" formatCode="General">
                  <c:v>5</c:v>
                </c:pt>
                <c:pt idx="599" formatCode="General">
                  <c:v>5</c:v>
                </c:pt>
                <c:pt idx="600" formatCode="General">
                  <c:v>5</c:v>
                </c:pt>
                <c:pt idx="601" formatCode="General">
                  <c:v>5</c:v>
                </c:pt>
                <c:pt idx="602" formatCode="General">
                  <c:v>5</c:v>
                </c:pt>
                <c:pt idx="603" formatCode="General">
                  <c:v>5</c:v>
                </c:pt>
                <c:pt idx="604" formatCode="General">
                  <c:v>5</c:v>
                </c:pt>
                <c:pt idx="605" formatCode="General">
                  <c:v>5</c:v>
                </c:pt>
                <c:pt idx="606" formatCode="General">
                  <c:v>5</c:v>
                </c:pt>
                <c:pt idx="607" formatCode="General">
                  <c:v>5</c:v>
                </c:pt>
                <c:pt idx="608" formatCode="General">
                  <c:v>5</c:v>
                </c:pt>
                <c:pt idx="609" formatCode="General">
                  <c:v>5</c:v>
                </c:pt>
                <c:pt idx="610" formatCode="General">
                  <c:v>5</c:v>
                </c:pt>
                <c:pt idx="611" formatCode="General">
                  <c:v>5</c:v>
                </c:pt>
                <c:pt idx="612" formatCode="General">
                  <c:v>5</c:v>
                </c:pt>
                <c:pt idx="613" formatCode="General">
                  <c:v>5</c:v>
                </c:pt>
                <c:pt idx="614" formatCode="General">
                  <c:v>5</c:v>
                </c:pt>
                <c:pt idx="615" formatCode="General">
                  <c:v>5</c:v>
                </c:pt>
                <c:pt idx="616" formatCode="General">
                  <c:v>5</c:v>
                </c:pt>
                <c:pt idx="617" formatCode="General">
                  <c:v>5</c:v>
                </c:pt>
                <c:pt idx="618" formatCode="General">
                  <c:v>5</c:v>
                </c:pt>
                <c:pt idx="619" formatCode="General">
                  <c:v>5</c:v>
                </c:pt>
                <c:pt idx="620" formatCode="General">
                  <c:v>5</c:v>
                </c:pt>
                <c:pt idx="621" formatCode="General">
                  <c:v>5</c:v>
                </c:pt>
                <c:pt idx="622" formatCode="General">
                  <c:v>5</c:v>
                </c:pt>
                <c:pt idx="623" formatCode="General">
                  <c:v>5</c:v>
                </c:pt>
                <c:pt idx="624" formatCode="General">
                  <c:v>5</c:v>
                </c:pt>
                <c:pt idx="625" formatCode="General">
                  <c:v>5</c:v>
                </c:pt>
                <c:pt idx="626" formatCode="General">
                  <c:v>5</c:v>
                </c:pt>
                <c:pt idx="627" formatCode="General">
                  <c:v>5</c:v>
                </c:pt>
                <c:pt idx="628" formatCode="General">
                  <c:v>5</c:v>
                </c:pt>
                <c:pt idx="629" formatCode="General">
                  <c:v>5</c:v>
                </c:pt>
                <c:pt idx="630" formatCode="General">
                  <c:v>5</c:v>
                </c:pt>
                <c:pt idx="631" formatCode="General">
                  <c:v>5</c:v>
                </c:pt>
                <c:pt idx="632" formatCode="General">
                  <c:v>5</c:v>
                </c:pt>
                <c:pt idx="633" formatCode="General">
                  <c:v>5</c:v>
                </c:pt>
                <c:pt idx="634" formatCode="General">
                  <c:v>5</c:v>
                </c:pt>
                <c:pt idx="635" formatCode="General">
                  <c:v>5</c:v>
                </c:pt>
                <c:pt idx="636" formatCode="General">
                  <c:v>5</c:v>
                </c:pt>
                <c:pt idx="637" formatCode="General">
                  <c:v>5</c:v>
                </c:pt>
                <c:pt idx="638" formatCode="General">
                  <c:v>5</c:v>
                </c:pt>
                <c:pt idx="639" formatCode="General">
                  <c:v>5</c:v>
                </c:pt>
                <c:pt idx="640" formatCode="General">
                  <c:v>5</c:v>
                </c:pt>
                <c:pt idx="641" formatCode="General">
                  <c:v>5</c:v>
                </c:pt>
                <c:pt idx="642" formatCode="General">
                  <c:v>5</c:v>
                </c:pt>
                <c:pt idx="643" formatCode="General">
                  <c:v>5</c:v>
                </c:pt>
                <c:pt idx="644" formatCode="General">
                  <c:v>5</c:v>
                </c:pt>
                <c:pt idx="645" formatCode="General">
                  <c:v>5</c:v>
                </c:pt>
                <c:pt idx="646" formatCode="General">
                  <c:v>5</c:v>
                </c:pt>
                <c:pt idx="647" formatCode="General">
                  <c:v>5</c:v>
                </c:pt>
                <c:pt idx="648" formatCode="General">
                  <c:v>5</c:v>
                </c:pt>
                <c:pt idx="649" formatCode="General">
                  <c:v>5</c:v>
                </c:pt>
                <c:pt idx="650" formatCode="General">
                  <c:v>5</c:v>
                </c:pt>
                <c:pt idx="651" formatCode="General">
                  <c:v>5</c:v>
                </c:pt>
                <c:pt idx="652" formatCode="General">
                  <c:v>5</c:v>
                </c:pt>
                <c:pt idx="653" formatCode="General">
                  <c:v>5</c:v>
                </c:pt>
                <c:pt idx="654" formatCode="General">
                  <c:v>5</c:v>
                </c:pt>
                <c:pt idx="655" formatCode="General">
                  <c:v>5</c:v>
                </c:pt>
                <c:pt idx="656" formatCode="General">
                  <c:v>5</c:v>
                </c:pt>
                <c:pt idx="657" formatCode="General">
                  <c:v>5</c:v>
                </c:pt>
                <c:pt idx="658" formatCode="General">
                  <c:v>5</c:v>
                </c:pt>
                <c:pt idx="659" formatCode="General">
                  <c:v>5</c:v>
                </c:pt>
                <c:pt idx="660" formatCode="General">
                  <c:v>5</c:v>
                </c:pt>
                <c:pt idx="661" formatCode="General">
                  <c:v>5</c:v>
                </c:pt>
                <c:pt idx="662" formatCode="General">
                  <c:v>5</c:v>
                </c:pt>
                <c:pt idx="663" formatCode="General">
                  <c:v>5</c:v>
                </c:pt>
                <c:pt idx="664" formatCode="General">
                  <c:v>5</c:v>
                </c:pt>
                <c:pt idx="665" formatCode="General">
                  <c:v>5</c:v>
                </c:pt>
                <c:pt idx="666" formatCode="General">
                  <c:v>5</c:v>
                </c:pt>
                <c:pt idx="667" formatCode="General">
                  <c:v>5</c:v>
                </c:pt>
                <c:pt idx="668" formatCode="General">
                  <c:v>5</c:v>
                </c:pt>
                <c:pt idx="669" formatCode="General">
                  <c:v>5</c:v>
                </c:pt>
                <c:pt idx="670" formatCode="General">
                  <c:v>5</c:v>
                </c:pt>
                <c:pt idx="671" formatCode="General">
                  <c:v>5</c:v>
                </c:pt>
                <c:pt idx="672" formatCode="General">
                  <c:v>5</c:v>
                </c:pt>
                <c:pt idx="673" formatCode="General">
                  <c:v>5</c:v>
                </c:pt>
                <c:pt idx="674" formatCode="General">
                  <c:v>5</c:v>
                </c:pt>
                <c:pt idx="675" formatCode="General">
                  <c:v>5</c:v>
                </c:pt>
                <c:pt idx="676" formatCode="General">
                  <c:v>5</c:v>
                </c:pt>
                <c:pt idx="677" formatCode="General">
                  <c:v>5</c:v>
                </c:pt>
                <c:pt idx="678" formatCode="General">
                  <c:v>5</c:v>
                </c:pt>
                <c:pt idx="679" formatCode="General">
                  <c:v>5</c:v>
                </c:pt>
                <c:pt idx="680" formatCode="General">
                  <c:v>5</c:v>
                </c:pt>
                <c:pt idx="681" formatCode="General">
                  <c:v>5</c:v>
                </c:pt>
                <c:pt idx="682" formatCode="General">
                  <c:v>5</c:v>
                </c:pt>
                <c:pt idx="683" formatCode="General">
                  <c:v>5</c:v>
                </c:pt>
                <c:pt idx="684" formatCode="General">
                  <c:v>5</c:v>
                </c:pt>
                <c:pt idx="685" formatCode="General">
                  <c:v>5</c:v>
                </c:pt>
                <c:pt idx="686" formatCode="General">
                  <c:v>5</c:v>
                </c:pt>
                <c:pt idx="687" formatCode="General">
                  <c:v>5</c:v>
                </c:pt>
                <c:pt idx="688" formatCode="General">
                  <c:v>5</c:v>
                </c:pt>
                <c:pt idx="689" formatCode="General">
                  <c:v>5</c:v>
                </c:pt>
                <c:pt idx="690" formatCode="General">
                  <c:v>5</c:v>
                </c:pt>
                <c:pt idx="691" formatCode="General">
                  <c:v>5</c:v>
                </c:pt>
                <c:pt idx="692" formatCode="General">
                  <c:v>5</c:v>
                </c:pt>
                <c:pt idx="693" formatCode="General">
                  <c:v>5</c:v>
                </c:pt>
                <c:pt idx="694" formatCode="General">
                  <c:v>5</c:v>
                </c:pt>
                <c:pt idx="695" formatCode="General">
                  <c:v>5</c:v>
                </c:pt>
                <c:pt idx="696" formatCode="General">
                  <c:v>5</c:v>
                </c:pt>
                <c:pt idx="697" formatCode="General">
                  <c:v>5</c:v>
                </c:pt>
                <c:pt idx="698" formatCode="General">
                  <c:v>5</c:v>
                </c:pt>
                <c:pt idx="699" formatCode="General">
                  <c:v>5</c:v>
                </c:pt>
                <c:pt idx="700" formatCode="General">
                  <c:v>5</c:v>
                </c:pt>
                <c:pt idx="701" formatCode="General">
                  <c:v>5</c:v>
                </c:pt>
                <c:pt idx="702" formatCode="General">
                  <c:v>5</c:v>
                </c:pt>
                <c:pt idx="703" formatCode="General">
                  <c:v>5</c:v>
                </c:pt>
                <c:pt idx="704" formatCode="General">
                  <c:v>5</c:v>
                </c:pt>
                <c:pt idx="705" formatCode="General">
                  <c:v>5</c:v>
                </c:pt>
                <c:pt idx="706" formatCode="General">
                  <c:v>5</c:v>
                </c:pt>
                <c:pt idx="707" formatCode="General">
                  <c:v>5</c:v>
                </c:pt>
                <c:pt idx="708" formatCode="General">
                  <c:v>5</c:v>
                </c:pt>
                <c:pt idx="709" formatCode="General">
                  <c:v>5</c:v>
                </c:pt>
                <c:pt idx="710" formatCode="General">
                  <c:v>5</c:v>
                </c:pt>
                <c:pt idx="711" formatCode="General">
                  <c:v>5</c:v>
                </c:pt>
                <c:pt idx="712" formatCode="General">
                  <c:v>5</c:v>
                </c:pt>
                <c:pt idx="713" formatCode="General">
                  <c:v>5</c:v>
                </c:pt>
                <c:pt idx="714" formatCode="General">
                  <c:v>5</c:v>
                </c:pt>
                <c:pt idx="715" formatCode="General">
                  <c:v>5</c:v>
                </c:pt>
                <c:pt idx="716" formatCode="General">
                  <c:v>5</c:v>
                </c:pt>
                <c:pt idx="717" formatCode="General">
                  <c:v>5</c:v>
                </c:pt>
                <c:pt idx="718" formatCode="General">
                  <c:v>5</c:v>
                </c:pt>
                <c:pt idx="719" formatCode="General">
                  <c:v>5</c:v>
                </c:pt>
                <c:pt idx="720" formatCode="General">
                  <c:v>5</c:v>
                </c:pt>
                <c:pt idx="721" formatCode="General">
                  <c:v>5</c:v>
                </c:pt>
                <c:pt idx="722" formatCode="General">
                  <c:v>5</c:v>
                </c:pt>
                <c:pt idx="723" formatCode="General">
                  <c:v>5</c:v>
                </c:pt>
                <c:pt idx="724" formatCode="General">
                  <c:v>5</c:v>
                </c:pt>
                <c:pt idx="725" formatCode="General">
                  <c:v>5</c:v>
                </c:pt>
                <c:pt idx="726" formatCode="General">
                  <c:v>5</c:v>
                </c:pt>
                <c:pt idx="727" formatCode="General">
                  <c:v>5</c:v>
                </c:pt>
                <c:pt idx="728" formatCode="General">
                  <c:v>5</c:v>
                </c:pt>
                <c:pt idx="729" formatCode="General">
                  <c:v>5</c:v>
                </c:pt>
                <c:pt idx="730" formatCode="General">
                  <c:v>5</c:v>
                </c:pt>
                <c:pt idx="731" formatCode="General">
                  <c:v>5</c:v>
                </c:pt>
                <c:pt idx="732" formatCode="General">
                  <c:v>5</c:v>
                </c:pt>
                <c:pt idx="733" formatCode="General">
                  <c:v>5</c:v>
                </c:pt>
                <c:pt idx="734" formatCode="General">
                  <c:v>5</c:v>
                </c:pt>
                <c:pt idx="735" formatCode="General">
                  <c:v>5</c:v>
                </c:pt>
                <c:pt idx="736" formatCode="General">
                  <c:v>5</c:v>
                </c:pt>
                <c:pt idx="737" formatCode="General">
                  <c:v>5</c:v>
                </c:pt>
                <c:pt idx="738" formatCode="General">
                  <c:v>5</c:v>
                </c:pt>
                <c:pt idx="739" formatCode="General">
                  <c:v>5</c:v>
                </c:pt>
                <c:pt idx="740" formatCode="General">
                  <c:v>5</c:v>
                </c:pt>
                <c:pt idx="741" formatCode="General">
                  <c:v>5</c:v>
                </c:pt>
                <c:pt idx="742" formatCode="General">
                  <c:v>5</c:v>
                </c:pt>
                <c:pt idx="743" formatCode="General">
                  <c:v>5</c:v>
                </c:pt>
                <c:pt idx="744" formatCode="General">
                  <c:v>5</c:v>
                </c:pt>
                <c:pt idx="745" formatCode="General">
                  <c:v>5</c:v>
                </c:pt>
                <c:pt idx="746" formatCode="General">
                  <c:v>5</c:v>
                </c:pt>
                <c:pt idx="747" formatCode="General">
                  <c:v>5</c:v>
                </c:pt>
                <c:pt idx="748" formatCode="General">
                  <c:v>5</c:v>
                </c:pt>
                <c:pt idx="749" formatCode="General">
                  <c:v>5</c:v>
                </c:pt>
                <c:pt idx="750" formatCode="General">
                  <c:v>5</c:v>
                </c:pt>
                <c:pt idx="751" formatCode="General">
                  <c:v>5</c:v>
                </c:pt>
                <c:pt idx="752" formatCode="General">
                  <c:v>5</c:v>
                </c:pt>
                <c:pt idx="753" formatCode="General">
                  <c:v>5</c:v>
                </c:pt>
                <c:pt idx="754" formatCode="General">
                  <c:v>5</c:v>
                </c:pt>
                <c:pt idx="755" formatCode="General">
                  <c:v>5</c:v>
                </c:pt>
                <c:pt idx="756" formatCode="General">
                  <c:v>5</c:v>
                </c:pt>
                <c:pt idx="757" formatCode="General">
                  <c:v>5</c:v>
                </c:pt>
                <c:pt idx="758" formatCode="General">
                  <c:v>5</c:v>
                </c:pt>
                <c:pt idx="759" formatCode="General">
                  <c:v>5</c:v>
                </c:pt>
                <c:pt idx="760" formatCode="General">
                  <c:v>5</c:v>
                </c:pt>
                <c:pt idx="761" formatCode="General">
                  <c:v>5</c:v>
                </c:pt>
                <c:pt idx="762" formatCode="General">
                  <c:v>5</c:v>
                </c:pt>
                <c:pt idx="763" formatCode="General">
                  <c:v>5</c:v>
                </c:pt>
                <c:pt idx="764" formatCode="General">
                  <c:v>5</c:v>
                </c:pt>
                <c:pt idx="765" formatCode="General">
                  <c:v>5</c:v>
                </c:pt>
                <c:pt idx="766" formatCode="General">
                  <c:v>5</c:v>
                </c:pt>
                <c:pt idx="767" formatCode="General">
                  <c:v>5</c:v>
                </c:pt>
                <c:pt idx="768" formatCode="General">
                  <c:v>5</c:v>
                </c:pt>
                <c:pt idx="769" formatCode="General">
                  <c:v>5</c:v>
                </c:pt>
                <c:pt idx="770" formatCode="General">
                  <c:v>5</c:v>
                </c:pt>
                <c:pt idx="771" formatCode="General">
                  <c:v>5</c:v>
                </c:pt>
                <c:pt idx="772" formatCode="General">
                  <c:v>5</c:v>
                </c:pt>
                <c:pt idx="773" formatCode="General">
                  <c:v>5</c:v>
                </c:pt>
                <c:pt idx="774" formatCode="General">
                  <c:v>5</c:v>
                </c:pt>
                <c:pt idx="775" formatCode="General">
                  <c:v>5</c:v>
                </c:pt>
                <c:pt idx="776" formatCode="General">
                  <c:v>5</c:v>
                </c:pt>
                <c:pt idx="777" formatCode="General">
                  <c:v>5</c:v>
                </c:pt>
                <c:pt idx="778" formatCode="General">
                  <c:v>5</c:v>
                </c:pt>
                <c:pt idx="779" formatCode="General">
                  <c:v>5</c:v>
                </c:pt>
                <c:pt idx="780" formatCode="General">
                  <c:v>5</c:v>
                </c:pt>
                <c:pt idx="781" formatCode="General">
                  <c:v>5</c:v>
                </c:pt>
                <c:pt idx="782" formatCode="General">
                  <c:v>5</c:v>
                </c:pt>
                <c:pt idx="783" formatCode="General">
                  <c:v>5</c:v>
                </c:pt>
                <c:pt idx="784" formatCode="General">
                  <c:v>5</c:v>
                </c:pt>
                <c:pt idx="785" formatCode="General">
                  <c:v>5</c:v>
                </c:pt>
                <c:pt idx="786" formatCode="General">
                  <c:v>5</c:v>
                </c:pt>
                <c:pt idx="787" formatCode="General">
                  <c:v>5</c:v>
                </c:pt>
                <c:pt idx="788" formatCode="General">
                  <c:v>5</c:v>
                </c:pt>
                <c:pt idx="789" formatCode="General">
                  <c:v>5</c:v>
                </c:pt>
                <c:pt idx="790" formatCode="General">
                  <c:v>5</c:v>
                </c:pt>
                <c:pt idx="791" formatCode="General">
                  <c:v>5</c:v>
                </c:pt>
                <c:pt idx="792" formatCode="General">
                  <c:v>5</c:v>
                </c:pt>
                <c:pt idx="793" formatCode="General">
                  <c:v>5</c:v>
                </c:pt>
                <c:pt idx="794" formatCode="General">
                  <c:v>5</c:v>
                </c:pt>
                <c:pt idx="795" formatCode="General">
                  <c:v>5</c:v>
                </c:pt>
                <c:pt idx="796" formatCode="General">
                  <c:v>5</c:v>
                </c:pt>
                <c:pt idx="797" formatCode="General">
                  <c:v>5</c:v>
                </c:pt>
                <c:pt idx="798" formatCode="General">
                  <c:v>5</c:v>
                </c:pt>
                <c:pt idx="799" formatCode="General">
                  <c:v>5</c:v>
                </c:pt>
                <c:pt idx="800" formatCode="General">
                  <c:v>5</c:v>
                </c:pt>
                <c:pt idx="801" formatCode="General">
                  <c:v>5</c:v>
                </c:pt>
                <c:pt idx="802" formatCode="General">
                  <c:v>5</c:v>
                </c:pt>
                <c:pt idx="803" formatCode="General">
                  <c:v>5</c:v>
                </c:pt>
                <c:pt idx="804" formatCode="General">
                  <c:v>5</c:v>
                </c:pt>
                <c:pt idx="805" formatCode="General">
                  <c:v>5</c:v>
                </c:pt>
                <c:pt idx="806" formatCode="General">
                  <c:v>5</c:v>
                </c:pt>
                <c:pt idx="807" formatCode="General">
                  <c:v>5</c:v>
                </c:pt>
                <c:pt idx="808" formatCode="General">
                  <c:v>5</c:v>
                </c:pt>
                <c:pt idx="809" formatCode="General">
                  <c:v>5</c:v>
                </c:pt>
                <c:pt idx="810" formatCode="General">
                  <c:v>5</c:v>
                </c:pt>
                <c:pt idx="811" formatCode="General">
                  <c:v>5</c:v>
                </c:pt>
                <c:pt idx="812" formatCode="General">
                  <c:v>5</c:v>
                </c:pt>
                <c:pt idx="813" formatCode="General">
                  <c:v>5</c:v>
                </c:pt>
                <c:pt idx="814" formatCode="General">
                  <c:v>5</c:v>
                </c:pt>
                <c:pt idx="815" formatCode="General">
                  <c:v>5</c:v>
                </c:pt>
                <c:pt idx="816" formatCode="General">
                  <c:v>5</c:v>
                </c:pt>
                <c:pt idx="817" formatCode="General">
                  <c:v>5</c:v>
                </c:pt>
                <c:pt idx="818" formatCode="General">
                  <c:v>5</c:v>
                </c:pt>
                <c:pt idx="819" formatCode="General">
                  <c:v>5</c:v>
                </c:pt>
                <c:pt idx="820" formatCode="General">
                  <c:v>5</c:v>
                </c:pt>
                <c:pt idx="821" formatCode="General">
                  <c:v>5</c:v>
                </c:pt>
                <c:pt idx="822" formatCode="General">
                  <c:v>5</c:v>
                </c:pt>
                <c:pt idx="823" formatCode="General">
                  <c:v>5</c:v>
                </c:pt>
                <c:pt idx="824" formatCode="General">
                  <c:v>5</c:v>
                </c:pt>
                <c:pt idx="825" formatCode="General">
                  <c:v>5</c:v>
                </c:pt>
                <c:pt idx="826" formatCode="General">
                  <c:v>5</c:v>
                </c:pt>
                <c:pt idx="827" formatCode="General">
                  <c:v>5</c:v>
                </c:pt>
                <c:pt idx="828" formatCode="General">
                  <c:v>5</c:v>
                </c:pt>
                <c:pt idx="829" formatCode="General">
                  <c:v>5</c:v>
                </c:pt>
                <c:pt idx="830" formatCode="General">
                  <c:v>5</c:v>
                </c:pt>
                <c:pt idx="831" formatCode="General">
                  <c:v>5</c:v>
                </c:pt>
                <c:pt idx="832" formatCode="General">
                  <c:v>5</c:v>
                </c:pt>
                <c:pt idx="833" formatCode="General">
                  <c:v>5</c:v>
                </c:pt>
                <c:pt idx="834" formatCode="General">
                  <c:v>5</c:v>
                </c:pt>
                <c:pt idx="835" formatCode="General">
                  <c:v>5</c:v>
                </c:pt>
                <c:pt idx="836" formatCode="General">
                  <c:v>5</c:v>
                </c:pt>
                <c:pt idx="837" formatCode="General">
                  <c:v>5</c:v>
                </c:pt>
                <c:pt idx="838" formatCode="General">
                  <c:v>5</c:v>
                </c:pt>
                <c:pt idx="839" formatCode="General">
                  <c:v>5</c:v>
                </c:pt>
                <c:pt idx="840" formatCode="General">
                  <c:v>5</c:v>
                </c:pt>
                <c:pt idx="841" formatCode="General">
                  <c:v>5</c:v>
                </c:pt>
                <c:pt idx="842" formatCode="General">
                  <c:v>5</c:v>
                </c:pt>
                <c:pt idx="843" formatCode="General">
                  <c:v>5</c:v>
                </c:pt>
                <c:pt idx="844" formatCode="General">
                  <c:v>5</c:v>
                </c:pt>
                <c:pt idx="845" formatCode="General">
                  <c:v>5</c:v>
                </c:pt>
                <c:pt idx="846" formatCode="General">
                  <c:v>5</c:v>
                </c:pt>
                <c:pt idx="847" formatCode="General">
                  <c:v>5</c:v>
                </c:pt>
                <c:pt idx="848" formatCode="General">
                  <c:v>5</c:v>
                </c:pt>
                <c:pt idx="849" formatCode="General">
                  <c:v>5</c:v>
                </c:pt>
                <c:pt idx="850" formatCode="General">
                  <c:v>5</c:v>
                </c:pt>
                <c:pt idx="851" formatCode="General">
                  <c:v>5</c:v>
                </c:pt>
                <c:pt idx="852" formatCode="General">
                  <c:v>5</c:v>
                </c:pt>
                <c:pt idx="853" formatCode="General">
                  <c:v>5</c:v>
                </c:pt>
                <c:pt idx="854" formatCode="General">
                  <c:v>5</c:v>
                </c:pt>
                <c:pt idx="855" formatCode="General">
                  <c:v>5</c:v>
                </c:pt>
                <c:pt idx="856" formatCode="General">
                  <c:v>5</c:v>
                </c:pt>
                <c:pt idx="857" formatCode="General">
                  <c:v>5</c:v>
                </c:pt>
                <c:pt idx="858" formatCode="General">
                  <c:v>5</c:v>
                </c:pt>
                <c:pt idx="859" formatCode="General">
                  <c:v>5</c:v>
                </c:pt>
                <c:pt idx="860" formatCode="General">
                  <c:v>5</c:v>
                </c:pt>
                <c:pt idx="861" formatCode="General">
                  <c:v>5</c:v>
                </c:pt>
                <c:pt idx="862" formatCode="General">
                  <c:v>5</c:v>
                </c:pt>
                <c:pt idx="863" formatCode="General">
                  <c:v>5</c:v>
                </c:pt>
                <c:pt idx="864" formatCode="General">
                  <c:v>5</c:v>
                </c:pt>
                <c:pt idx="865" formatCode="General">
                  <c:v>5</c:v>
                </c:pt>
                <c:pt idx="866" formatCode="General">
                  <c:v>5</c:v>
                </c:pt>
                <c:pt idx="867" formatCode="General">
                  <c:v>5</c:v>
                </c:pt>
                <c:pt idx="868" formatCode="General">
                  <c:v>5</c:v>
                </c:pt>
                <c:pt idx="869" formatCode="General">
                  <c:v>5</c:v>
                </c:pt>
                <c:pt idx="870" formatCode="General">
                  <c:v>5</c:v>
                </c:pt>
                <c:pt idx="871" formatCode="General">
                  <c:v>5</c:v>
                </c:pt>
                <c:pt idx="872" formatCode="General">
                  <c:v>5</c:v>
                </c:pt>
                <c:pt idx="873" formatCode="General">
                  <c:v>5</c:v>
                </c:pt>
                <c:pt idx="874" formatCode="General">
                  <c:v>5</c:v>
                </c:pt>
                <c:pt idx="875" formatCode="General">
                  <c:v>5</c:v>
                </c:pt>
                <c:pt idx="876" formatCode="General">
                  <c:v>5</c:v>
                </c:pt>
                <c:pt idx="877" formatCode="General">
                  <c:v>5</c:v>
                </c:pt>
                <c:pt idx="878" formatCode="General">
                  <c:v>5</c:v>
                </c:pt>
                <c:pt idx="879" formatCode="General">
                  <c:v>5</c:v>
                </c:pt>
                <c:pt idx="880" formatCode="General">
                  <c:v>5</c:v>
                </c:pt>
                <c:pt idx="881" formatCode="General">
                  <c:v>5</c:v>
                </c:pt>
                <c:pt idx="882" formatCode="General">
                  <c:v>5</c:v>
                </c:pt>
                <c:pt idx="883" formatCode="General">
                  <c:v>5</c:v>
                </c:pt>
                <c:pt idx="884" formatCode="General">
                  <c:v>5</c:v>
                </c:pt>
                <c:pt idx="885" formatCode="General">
                  <c:v>5</c:v>
                </c:pt>
                <c:pt idx="886" formatCode="General">
                  <c:v>5</c:v>
                </c:pt>
                <c:pt idx="887" formatCode="General">
                  <c:v>5</c:v>
                </c:pt>
                <c:pt idx="888" formatCode="General">
                  <c:v>5</c:v>
                </c:pt>
                <c:pt idx="889" formatCode="General">
                  <c:v>5</c:v>
                </c:pt>
                <c:pt idx="890" formatCode="General">
                  <c:v>5</c:v>
                </c:pt>
                <c:pt idx="891" formatCode="General">
                  <c:v>5</c:v>
                </c:pt>
                <c:pt idx="892" formatCode="General">
                  <c:v>5</c:v>
                </c:pt>
                <c:pt idx="893" formatCode="General">
                  <c:v>5</c:v>
                </c:pt>
                <c:pt idx="894" formatCode="General">
                  <c:v>5</c:v>
                </c:pt>
                <c:pt idx="895" formatCode="General">
                  <c:v>5</c:v>
                </c:pt>
                <c:pt idx="896" formatCode="General">
                  <c:v>5</c:v>
                </c:pt>
                <c:pt idx="897" formatCode="General">
                  <c:v>5</c:v>
                </c:pt>
                <c:pt idx="898" formatCode="General">
                  <c:v>5</c:v>
                </c:pt>
                <c:pt idx="899" formatCode="General">
                  <c:v>5</c:v>
                </c:pt>
                <c:pt idx="900" formatCode="General">
                  <c:v>5</c:v>
                </c:pt>
                <c:pt idx="901" formatCode="General">
                  <c:v>5</c:v>
                </c:pt>
                <c:pt idx="902" formatCode="General">
                  <c:v>5</c:v>
                </c:pt>
                <c:pt idx="903" formatCode="General">
                  <c:v>5</c:v>
                </c:pt>
                <c:pt idx="904" formatCode="General">
                  <c:v>5</c:v>
                </c:pt>
                <c:pt idx="905" formatCode="General">
                  <c:v>5</c:v>
                </c:pt>
                <c:pt idx="906" formatCode="General">
                  <c:v>5</c:v>
                </c:pt>
                <c:pt idx="907" formatCode="General">
                  <c:v>5</c:v>
                </c:pt>
                <c:pt idx="908" formatCode="General">
                  <c:v>5</c:v>
                </c:pt>
                <c:pt idx="909" formatCode="General">
                  <c:v>5</c:v>
                </c:pt>
                <c:pt idx="910" formatCode="General">
                  <c:v>5</c:v>
                </c:pt>
                <c:pt idx="911" formatCode="General">
                  <c:v>5</c:v>
                </c:pt>
                <c:pt idx="912" formatCode="General">
                  <c:v>5</c:v>
                </c:pt>
                <c:pt idx="913" formatCode="General">
                  <c:v>5</c:v>
                </c:pt>
                <c:pt idx="914" formatCode="General">
                  <c:v>5</c:v>
                </c:pt>
                <c:pt idx="915" formatCode="General">
                  <c:v>5</c:v>
                </c:pt>
                <c:pt idx="916" formatCode="General">
                  <c:v>5</c:v>
                </c:pt>
                <c:pt idx="917" formatCode="General">
                  <c:v>5</c:v>
                </c:pt>
                <c:pt idx="918" formatCode="General">
                  <c:v>5</c:v>
                </c:pt>
                <c:pt idx="919" formatCode="General">
                  <c:v>5</c:v>
                </c:pt>
                <c:pt idx="920" formatCode="General">
                  <c:v>5</c:v>
                </c:pt>
                <c:pt idx="921" formatCode="General">
                  <c:v>5</c:v>
                </c:pt>
                <c:pt idx="922" formatCode="General">
                  <c:v>5</c:v>
                </c:pt>
                <c:pt idx="923" formatCode="General">
                  <c:v>5</c:v>
                </c:pt>
                <c:pt idx="924" formatCode="General">
                  <c:v>5</c:v>
                </c:pt>
                <c:pt idx="925" formatCode="General">
                  <c:v>5</c:v>
                </c:pt>
                <c:pt idx="926" formatCode="General">
                  <c:v>5</c:v>
                </c:pt>
                <c:pt idx="927" formatCode="General">
                  <c:v>5</c:v>
                </c:pt>
                <c:pt idx="928" formatCode="General">
                  <c:v>5</c:v>
                </c:pt>
                <c:pt idx="929" formatCode="General">
                  <c:v>5</c:v>
                </c:pt>
                <c:pt idx="930" formatCode="General">
                  <c:v>5</c:v>
                </c:pt>
                <c:pt idx="931" formatCode="General">
                  <c:v>5</c:v>
                </c:pt>
                <c:pt idx="932" formatCode="General">
                  <c:v>5</c:v>
                </c:pt>
                <c:pt idx="933" formatCode="General">
                  <c:v>5</c:v>
                </c:pt>
                <c:pt idx="934" formatCode="General">
                  <c:v>5</c:v>
                </c:pt>
                <c:pt idx="935" formatCode="General">
                  <c:v>5</c:v>
                </c:pt>
                <c:pt idx="936" formatCode="General">
                  <c:v>5</c:v>
                </c:pt>
                <c:pt idx="937" formatCode="General">
                  <c:v>5</c:v>
                </c:pt>
                <c:pt idx="938" formatCode="General">
                  <c:v>5</c:v>
                </c:pt>
                <c:pt idx="939" formatCode="General">
                  <c:v>5</c:v>
                </c:pt>
                <c:pt idx="940" formatCode="General">
                  <c:v>5</c:v>
                </c:pt>
                <c:pt idx="941" formatCode="General">
                  <c:v>5</c:v>
                </c:pt>
                <c:pt idx="942" formatCode="General">
                  <c:v>5</c:v>
                </c:pt>
                <c:pt idx="943" formatCode="General">
                  <c:v>5</c:v>
                </c:pt>
                <c:pt idx="944" formatCode="General">
                  <c:v>5</c:v>
                </c:pt>
                <c:pt idx="945" formatCode="General">
                  <c:v>5</c:v>
                </c:pt>
                <c:pt idx="946" formatCode="General">
                  <c:v>5</c:v>
                </c:pt>
                <c:pt idx="947" formatCode="General">
                  <c:v>5</c:v>
                </c:pt>
                <c:pt idx="948" formatCode="General">
                  <c:v>5</c:v>
                </c:pt>
                <c:pt idx="949" formatCode="General">
                  <c:v>5</c:v>
                </c:pt>
                <c:pt idx="950" formatCode="General">
                  <c:v>5</c:v>
                </c:pt>
                <c:pt idx="951" formatCode="General">
                  <c:v>5</c:v>
                </c:pt>
                <c:pt idx="952" formatCode="General">
                  <c:v>5</c:v>
                </c:pt>
                <c:pt idx="953" formatCode="General">
                  <c:v>5</c:v>
                </c:pt>
                <c:pt idx="954" formatCode="General">
                  <c:v>5</c:v>
                </c:pt>
                <c:pt idx="955" formatCode="General">
                  <c:v>5</c:v>
                </c:pt>
                <c:pt idx="956" formatCode="General">
                  <c:v>5</c:v>
                </c:pt>
                <c:pt idx="957" formatCode="General">
                  <c:v>5</c:v>
                </c:pt>
                <c:pt idx="958" formatCode="General">
                  <c:v>5</c:v>
                </c:pt>
                <c:pt idx="959" formatCode="General">
                  <c:v>5</c:v>
                </c:pt>
                <c:pt idx="960" formatCode="General">
                  <c:v>5</c:v>
                </c:pt>
                <c:pt idx="961" formatCode="General">
                  <c:v>5</c:v>
                </c:pt>
                <c:pt idx="962" formatCode="General">
                  <c:v>5</c:v>
                </c:pt>
                <c:pt idx="963" formatCode="General">
                  <c:v>5</c:v>
                </c:pt>
                <c:pt idx="964" formatCode="General">
                  <c:v>5</c:v>
                </c:pt>
                <c:pt idx="965" formatCode="General">
                  <c:v>5</c:v>
                </c:pt>
                <c:pt idx="966" formatCode="General">
                  <c:v>5</c:v>
                </c:pt>
                <c:pt idx="967" formatCode="General">
                  <c:v>5</c:v>
                </c:pt>
                <c:pt idx="968" formatCode="General">
                  <c:v>5</c:v>
                </c:pt>
                <c:pt idx="969" formatCode="General">
                  <c:v>5</c:v>
                </c:pt>
                <c:pt idx="970" formatCode="General">
                  <c:v>5</c:v>
                </c:pt>
                <c:pt idx="971" formatCode="General">
                  <c:v>5</c:v>
                </c:pt>
                <c:pt idx="972" formatCode="General">
                  <c:v>5</c:v>
                </c:pt>
                <c:pt idx="973" formatCode="General">
                  <c:v>5</c:v>
                </c:pt>
                <c:pt idx="974" formatCode="General">
                  <c:v>5</c:v>
                </c:pt>
                <c:pt idx="975" formatCode="General">
                  <c:v>5</c:v>
                </c:pt>
                <c:pt idx="976" formatCode="General">
                  <c:v>5</c:v>
                </c:pt>
                <c:pt idx="977" formatCode="General">
                  <c:v>5</c:v>
                </c:pt>
                <c:pt idx="978" formatCode="General">
                  <c:v>5</c:v>
                </c:pt>
                <c:pt idx="979" formatCode="General">
                  <c:v>5</c:v>
                </c:pt>
                <c:pt idx="980" formatCode="General">
                  <c:v>5</c:v>
                </c:pt>
                <c:pt idx="981" formatCode="General">
                  <c:v>5</c:v>
                </c:pt>
                <c:pt idx="982" formatCode="General">
                  <c:v>5</c:v>
                </c:pt>
                <c:pt idx="983" formatCode="General">
                  <c:v>5</c:v>
                </c:pt>
                <c:pt idx="984" formatCode="General">
                  <c:v>5</c:v>
                </c:pt>
                <c:pt idx="985" formatCode="General">
                  <c:v>5</c:v>
                </c:pt>
                <c:pt idx="986" formatCode="General">
                  <c:v>5</c:v>
                </c:pt>
                <c:pt idx="987" formatCode="General">
                  <c:v>5</c:v>
                </c:pt>
                <c:pt idx="988" formatCode="General">
                  <c:v>5</c:v>
                </c:pt>
                <c:pt idx="989" formatCode="General">
                  <c:v>5</c:v>
                </c:pt>
                <c:pt idx="990" formatCode="General">
                  <c:v>5</c:v>
                </c:pt>
                <c:pt idx="991" formatCode="General">
                  <c:v>5</c:v>
                </c:pt>
                <c:pt idx="992" formatCode="General">
                  <c:v>5</c:v>
                </c:pt>
                <c:pt idx="993" formatCode="General">
                  <c:v>5</c:v>
                </c:pt>
                <c:pt idx="994" formatCode="General">
                  <c:v>5</c:v>
                </c:pt>
                <c:pt idx="995" formatCode="General">
                  <c:v>5</c:v>
                </c:pt>
                <c:pt idx="996" formatCode="General">
                  <c:v>5</c:v>
                </c:pt>
                <c:pt idx="997" formatCode="General">
                  <c:v>5</c:v>
                </c:pt>
                <c:pt idx="998" formatCode="General">
                  <c:v>5</c:v>
                </c:pt>
                <c:pt idx="999" formatCode="General">
                  <c:v>5</c:v>
                </c:pt>
                <c:pt idx="1000" formatCode="General">
                  <c:v>5</c:v>
                </c:pt>
                <c:pt idx="1001" formatCode="General">
                  <c:v>5</c:v>
                </c:pt>
                <c:pt idx="1002" formatCode="General">
                  <c:v>5</c:v>
                </c:pt>
                <c:pt idx="1003" formatCode="General">
                  <c:v>5</c:v>
                </c:pt>
                <c:pt idx="1004" formatCode="General">
                  <c:v>5</c:v>
                </c:pt>
                <c:pt idx="1005" formatCode="General">
                  <c:v>5</c:v>
                </c:pt>
                <c:pt idx="1006" formatCode="General">
                  <c:v>5</c:v>
                </c:pt>
                <c:pt idx="1007" formatCode="General">
                  <c:v>5</c:v>
                </c:pt>
                <c:pt idx="1008" formatCode="General">
                  <c:v>5</c:v>
                </c:pt>
                <c:pt idx="1009" formatCode="General">
                  <c:v>5</c:v>
                </c:pt>
                <c:pt idx="1010" formatCode="General">
                  <c:v>5</c:v>
                </c:pt>
                <c:pt idx="1011" formatCode="General">
                  <c:v>5</c:v>
                </c:pt>
                <c:pt idx="1012" formatCode="General">
                  <c:v>5</c:v>
                </c:pt>
                <c:pt idx="1013" formatCode="General">
                  <c:v>5</c:v>
                </c:pt>
                <c:pt idx="1014" formatCode="General">
                  <c:v>5</c:v>
                </c:pt>
                <c:pt idx="1015" formatCode="General">
                  <c:v>5</c:v>
                </c:pt>
                <c:pt idx="1016" formatCode="General">
                  <c:v>5</c:v>
                </c:pt>
                <c:pt idx="1017" formatCode="General">
                  <c:v>5</c:v>
                </c:pt>
                <c:pt idx="1018" formatCode="General">
                  <c:v>5</c:v>
                </c:pt>
                <c:pt idx="1019" formatCode="General">
                  <c:v>5</c:v>
                </c:pt>
                <c:pt idx="1020" formatCode="General">
                  <c:v>5</c:v>
                </c:pt>
                <c:pt idx="1021" formatCode="General">
                  <c:v>5</c:v>
                </c:pt>
                <c:pt idx="1022" formatCode="General">
                  <c:v>5</c:v>
                </c:pt>
                <c:pt idx="1023" formatCode="General">
                  <c:v>5</c:v>
                </c:pt>
                <c:pt idx="1024" formatCode="General">
                  <c:v>5</c:v>
                </c:pt>
                <c:pt idx="1025" formatCode="General">
                  <c:v>5</c:v>
                </c:pt>
                <c:pt idx="1026" formatCode="General">
                  <c:v>5</c:v>
                </c:pt>
                <c:pt idx="1027" formatCode="General">
                  <c:v>5</c:v>
                </c:pt>
                <c:pt idx="1028" formatCode="General">
                  <c:v>5</c:v>
                </c:pt>
                <c:pt idx="1029" formatCode="General">
                  <c:v>5</c:v>
                </c:pt>
                <c:pt idx="1030" formatCode="General">
                  <c:v>5</c:v>
                </c:pt>
                <c:pt idx="1031" formatCode="General">
                  <c:v>5</c:v>
                </c:pt>
                <c:pt idx="1032" formatCode="General">
                  <c:v>5</c:v>
                </c:pt>
                <c:pt idx="1033" formatCode="General">
                  <c:v>5</c:v>
                </c:pt>
                <c:pt idx="1034" formatCode="General">
                  <c:v>5</c:v>
                </c:pt>
                <c:pt idx="1035" formatCode="General">
                  <c:v>5</c:v>
                </c:pt>
                <c:pt idx="1036" formatCode="General">
                  <c:v>5</c:v>
                </c:pt>
                <c:pt idx="1037" formatCode="General">
                  <c:v>5</c:v>
                </c:pt>
                <c:pt idx="1038" formatCode="General">
                  <c:v>5</c:v>
                </c:pt>
                <c:pt idx="1039" formatCode="General">
                  <c:v>5</c:v>
                </c:pt>
                <c:pt idx="1040" formatCode="General">
                  <c:v>5</c:v>
                </c:pt>
                <c:pt idx="1041" formatCode="General">
                  <c:v>5</c:v>
                </c:pt>
                <c:pt idx="1042" formatCode="General">
                  <c:v>5</c:v>
                </c:pt>
                <c:pt idx="1043" formatCode="General">
                  <c:v>5</c:v>
                </c:pt>
                <c:pt idx="1044" formatCode="General">
                  <c:v>5</c:v>
                </c:pt>
                <c:pt idx="1045" formatCode="General">
                  <c:v>5</c:v>
                </c:pt>
                <c:pt idx="1046" formatCode="General">
                  <c:v>5</c:v>
                </c:pt>
                <c:pt idx="1047" formatCode="General">
                  <c:v>5</c:v>
                </c:pt>
                <c:pt idx="1048" formatCode="General">
                  <c:v>5</c:v>
                </c:pt>
                <c:pt idx="1049" formatCode="General">
                  <c:v>5</c:v>
                </c:pt>
                <c:pt idx="1050" formatCode="General">
                  <c:v>5</c:v>
                </c:pt>
                <c:pt idx="1051" formatCode="General">
                  <c:v>5</c:v>
                </c:pt>
                <c:pt idx="1052" formatCode="General">
                  <c:v>5</c:v>
                </c:pt>
                <c:pt idx="1053" formatCode="General">
                  <c:v>5</c:v>
                </c:pt>
                <c:pt idx="1054" formatCode="General">
                  <c:v>5</c:v>
                </c:pt>
                <c:pt idx="1055" formatCode="General">
                  <c:v>5</c:v>
                </c:pt>
                <c:pt idx="1056" formatCode="General">
                  <c:v>5</c:v>
                </c:pt>
                <c:pt idx="1057" formatCode="General">
                  <c:v>5</c:v>
                </c:pt>
                <c:pt idx="1058" formatCode="General">
                  <c:v>5</c:v>
                </c:pt>
                <c:pt idx="1059" formatCode="General">
                  <c:v>5</c:v>
                </c:pt>
                <c:pt idx="1060" formatCode="General">
                  <c:v>5</c:v>
                </c:pt>
                <c:pt idx="1061" formatCode="General">
                  <c:v>5</c:v>
                </c:pt>
                <c:pt idx="1062" formatCode="General">
                  <c:v>5</c:v>
                </c:pt>
                <c:pt idx="1063" formatCode="General">
                  <c:v>5</c:v>
                </c:pt>
                <c:pt idx="1064" formatCode="General">
                  <c:v>5</c:v>
                </c:pt>
                <c:pt idx="1065" formatCode="General">
                  <c:v>5</c:v>
                </c:pt>
                <c:pt idx="1066" formatCode="General">
                  <c:v>5</c:v>
                </c:pt>
                <c:pt idx="1067" formatCode="General">
                  <c:v>5</c:v>
                </c:pt>
                <c:pt idx="1068" formatCode="General">
                  <c:v>5</c:v>
                </c:pt>
                <c:pt idx="1069" formatCode="General">
                  <c:v>5</c:v>
                </c:pt>
                <c:pt idx="1070" formatCode="General">
                  <c:v>5</c:v>
                </c:pt>
                <c:pt idx="1071" formatCode="General">
                  <c:v>5</c:v>
                </c:pt>
                <c:pt idx="1072" formatCode="General">
                  <c:v>5</c:v>
                </c:pt>
                <c:pt idx="1073" formatCode="General">
                  <c:v>5</c:v>
                </c:pt>
                <c:pt idx="1074" formatCode="General">
                  <c:v>5</c:v>
                </c:pt>
                <c:pt idx="1075" formatCode="General">
                  <c:v>5</c:v>
                </c:pt>
                <c:pt idx="1076" formatCode="General">
                  <c:v>5</c:v>
                </c:pt>
                <c:pt idx="1077" formatCode="General">
                  <c:v>5</c:v>
                </c:pt>
                <c:pt idx="1078" formatCode="General">
                  <c:v>5</c:v>
                </c:pt>
                <c:pt idx="1079" formatCode="General">
                  <c:v>5</c:v>
                </c:pt>
                <c:pt idx="1080" formatCode="General">
                  <c:v>5</c:v>
                </c:pt>
                <c:pt idx="1081" formatCode="General">
                  <c:v>5</c:v>
                </c:pt>
                <c:pt idx="1082" formatCode="General">
                  <c:v>5</c:v>
                </c:pt>
                <c:pt idx="1083" formatCode="General">
                  <c:v>5</c:v>
                </c:pt>
                <c:pt idx="1084" formatCode="General">
                  <c:v>5</c:v>
                </c:pt>
                <c:pt idx="1085" formatCode="General">
                  <c:v>5</c:v>
                </c:pt>
                <c:pt idx="1086" formatCode="General">
                  <c:v>5</c:v>
                </c:pt>
                <c:pt idx="1087" formatCode="General">
                  <c:v>5</c:v>
                </c:pt>
                <c:pt idx="1088" formatCode="General">
                  <c:v>5</c:v>
                </c:pt>
                <c:pt idx="1089" formatCode="General">
                  <c:v>5</c:v>
                </c:pt>
                <c:pt idx="1090" formatCode="General">
                  <c:v>5</c:v>
                </c:pt>
                <c:pt idx="1091" formatCode="General">
                  <c:v>5</c:v>
                </c:pt>
                <c:pt idx="1092" formatCode="General">
                  <c:v>5</c:v>
                </c:pt>
                <c:pt idx="1093" formatCode="General">
                  <c:v>5</c:v>
                </c:pt>
                <c:pt idx="1094" formatCode="General">
                  <c:v>5</c:v>
                </c:pt>
                <c:pt idx="1095" formatCode="General">
                  <c:v>5</c:v>
                </c:pt>
                <c:pt idx="1096" formatCode="General">
                  <c:v>5</c:v>
                </c:pt>
                <c:pt idx="1097" formatCode="General">
                  <c:v>5</c:v>
                </c:pt>
                <c:pt idx="1098" formatCode="General">
                  <c:v>5</c:v>
                </c:pt>
                <c:pt idx="1099" formatCode="General">
                  <c:v>5</c:v>
                </c:pt>
                <c:pt idx="1100" formatCode="General">
                  <c:v>5</c:v>
                </c:pt>
                <c:pt idx="1101" formatCode="General">
                  <c:v>5</c:v>
                </c:pt>
                <c:pt idx="1102" formatCode="General">
                  <c:v>5</c:v>
                </c:pt>
                <c:pt idx="1103" formatCode="General">
                  <c:v>5</c:v>
                </c:pt>
                <c:pt idx="1104" formatCode="General">
                  <c:v>5</c:v>
                </c:pt>
                <c:pt idx="1105" formatCode="General">
                  <c:v>5</c:v>
                </c:pt>
                <c:pt idx="1106" formatCode="General">
                  <c:v>5</c:v>
                </c:pt>
                <c:pt idx="1107" formatCode="General">
                  <c:v>5</c:v>
                </c:pt>
                <c:pt idx="1108" formatCode="General">
                  <c:v>5</c:v>
                </c:pt>
                <c:pt idx="1109" formatCode="General">
                  <c:v>5</c:v>
                </c:pt>
                <c:pt idx="1110" formatCode="General">
                  <c:v>5</c:v>
                </c:pt>
                <c:pt idx="1111" formatCode="General">
                  <c:v>5</c:v>
                </c:pt>
                <c:pt idx="1112" formatCode="General">
                  <c:v>5</c:v>
                </c:pt>
                <c:pt idx="1113" formatCode="General">
                  <c:v>5</c:v>
                </c:pt>
                <c:pt idx="1114" formatCode="General">
                  <c:v>5</c:v>
                </c:pt>
                <c:pt idx="1115" formatCode="General">
                  <c:v>5</c:v>
                </c:pt>
                <c:pt idx="1116" formatCode="General">
                  <c:v>5</c:v>
                </c:pt>
                <c:pt idx="1117" formatCode="General">
                  <c:v>5</c:v>
                </c:pt>
                <c:pt idx="1118" formatCode="General">
                  <c:v>5</c:v>
                </c:pt>
                <c:pt idx="1119" formatCode="General">
                  <c:v>5</c:v>
                </c:pt>
                <c:pt idx="1120" formatCode="General">
                  <c:v>5</c:v>
                </c:pt>
                <c:pt idx="1121" formatCode="General">
                  <c:v>5</c:v>
                </c:pt>
                <c:pt idx="1122" formatCode="General">
                  <c:v>5</c:v>
                </c:pt>
                <c:pt idx="1123" formatCode="General">
                  <c:v>5</c:v>
                </c:pt>
                <c:pt idx="1124" formatCode="General">
                  <c:v>5</c:v>
                </c:pt>
                <c:pt idx="1125" formatCode="General">
                  <c:v>5</c:v>
                </c:pt>
                <c:pt idx="1126" formatCode="General">
                  <c:v>5</c:v>
                </c:pt>
                <c:pt idx="1127" formatCode="General">
                  <c:v>5</c:v>
                </c:pt>
                <c:pt idx="1128" formatCode="General">
                  <c:v>5</c:v>
                </c:pt>
                <c:pt idx="1129" formatCode="General">
                  <c:v>5</c:v>
                </c:pt>
                <c:pt idx="1130" formatCode="General">
                  <c:v>5</c:v>
                </c:pt>
                <c:pt idx="1131" formatCode="General">
                  <c:v>5</c:v>
                </c:pt>
                <c:pt idx="1132" formatCode="General">
                  <c:v>5</c:v>
                </c:pt>
                <c:pt idx="1133" formatCode="General">
                  <c:v>5</c:v>
                </c:pt>
                <c:pt idx="1134" formatCode="General">
                  <c:v>5</c:v>
                </c:pt>
                <c:pt idx="1135" formatCode="General">
                  <c:v>5</c:v>
                </c:pt>
                <c:pt idx="1136" formatCode="General">
                  <c:v>5</c:v>
                </c:pt>
                <c:pt idx="1137" formatCode="General">
                  <c:v>5</c:v>
                </c:pt>
                <c:pt idx="1138" formatCode="General">
                  <c:v>5</c:v>
                </c:pt>
                <c:pt idx="1139" formatCode="General">
                  <c:v>5</c:v>
                </c:pt>
                <c:pt idx="1140" formatCode="General">
                  <c:v>5</c:v>
                </c:pt>
                <c:pt idx="1141" formatCode="General">
                  <c:v>5</c:v>
                </c:pt>
                <c:pt idx="1142" formatCode="General">
                  <c:v>5</c:v>
                </c:pt>
                <c:pt idx="1143" formatCode="General">
                  <c:v>5</c:v>
                </c:pt>
                <c:pt idx="1144" formatCode="General">
                  <c:v>5</c:v>
                </c:pt>
                <c:pt idx="1145" formatCode="General">
                  <c:v>5</c:v>
                </c:pt>
                <c:pt idx="1146" formatCode="General">
                  <c:v>5</c:v>
                </c:pt>
                <c:pt idx="1147" formatCode="General">
                  <c:v>5</c:v>
                </c:pt>
                <c:pt idx="1148" formatCode="General">
                  <c:v>5</c:v>
                </c:pt>
                <c:pt idx="1149" formatCode="General">
                  <c:v>5</c:v>
                </c:pt>
                <c:pt idx="1150" formatCode="General">
                  <c:v>5</c:v>
                </c:pt>
                <c:pt idx="1151" formatCode="General">
                  <c:v>5</c:v>
                </c:pt>
                <c:pt idx="1152" formatCode="General">
                  <c:v>5</c:v>
                </c:pt>
                <c:pt idx="1153" formatCode="General">
                  <c:v>5</c:v>
                </c:pt>
                <c:pt idx="1154" formatCode="General">
                  <c:v>5</c:v>
                </c:pt>
                <c:pt idx="1155" formatCode="General">
                  <c:v>5</c:v>
                </c:pt>
                <c:pt idx="1156" formatCode="General">
                  <c:v>5</c:v>
                </c:pt>
                <c:pt idx="1157" formatCode="General">
                  <c:v>5</c:v>
                </c:pt>
                <c:pt idx="1158" formatCode="General">
                  <c:v>5</c:v>
                </c:pt>
                <c:pt idx="1159" formatCode="General">
                  <c:v>5</c:v>
                </c:pt>
                <c:pt idx="1160" formatCode="General">
                  <c:v>5</c:v>
                </c:pt>
                <c:pt idx="1161" formatCode="General">
                  <c:v>5</c:v>
                </c:pt>
                <c:pt idx="1162" formatCode="General">
                  <c:v>5</c:v>
                </c:pt>
                <c:pt idx="1163" formatCode="General">
                  <c:v>5</c:v>
                </c:pt>
                <c:pt idx="1164" formatCode="General">
                  <c:v>5</c:v>
                </c:pt>
                <c:pt idx="1165" formatCode="General">
                  <c:v>5</c:v>
                </c:pt>
                <c:pt idx="1166" formatCode="General">
                  <c:v>5</c:v>
                </c:pt>
                <c:pt idx="1167" formatCode="General">
                  <c:v>5</c:v>
                </c:pt>
                <c:pt idx="1168" formatCode="General">
                  <c:v>5</c:v>
                </c:pt>
                <c:pt idx="1169" formatCode="General">
                  <c:v>5</c:v>
                </c:pt>
                <c:pt idx="1170" formatCode="General">
                  <c:v>5</c:v>
                </c:pt>
                <c:pt idx="1171" formatCode="General">
                  <c:v>5</c:v>
                </c:pt>
                <c:pt idx="1172" formatCode="General">
                  <c:v>5</c:v>
                </c:pt>
                <c:pt idx="1173" formatCode="General">
                  <c:v>5</c:v>
                </c:pt>
                <c:pt idx="1174" formatCode="General">
                  <c:v>5</c:v>
                </c:pt>
                <c:pt idx="1175" formatCode="General">
                  <c:v>5</c:v>
                </c:pt>
                <c:pt idx="1176" formatCode="General">
                  <c:v>5</c:v>
                </c:pt>
                <c:pt idx="1177" formatCode="General">
                  <c:v>5</c:v>
                </c:pt>
                <c:pt idx="1178" formatCode="General">
                  <c:v>5</c:v>
                </c:pt>
                <c:pt idx="1179" formatCode="General">
                  <c:v>5</c:v>
                </c:pt>
                <c:pt idx="1180" formatCode="General">
                  <c:v>5</c:v>
                </c:pt>
                <c:pt idx="1181" formatCode="General">
                  <c:v>5</c:v>
                </c:pt>
                <c:pt idx="1182" formatCode="General">
                  <c:v>5</c:v>
                </c:pt>
                <c:pt idx="1183" formatCode="General">
                  <c:v>5</c:v>
                </c:pt>
                <c:pt idx="1184" formatCode="General">
                  <c:v>5</c:v>
                </c:pt>
                <c:pt idx="1185" formatCode="General">
                  <c:v>5</c:v>
                </c:pt>
                <c:pt idx="1186" formatCode="General">
                  <c:v>5</c:v>
                </c:pt>
                <c:pt idx="1187" formatCode="General">
                  <c:v>5</c:v>
                </c:pt>
                <c:pt idx="1188" formatCode="General">
                  <c:v>5</c:v>
                </c:pt>
                <c:pt idx="1189" formatCode="General">
                  <c:v>5</c:v>
                </c:pt>
                <c:pt idx="1190" formatCode="General">
                  <c:v>5</c:v>
                </c:pt>
                <c:pt idx="1191" formatCode="General">
                  <c:v>5</c:v>
                </c:pt>
                <c:pt idx="1192" formatCode="General">
                  <c:v>5</c:v>
                </c:pt>
                <c:pt idx="1193" formatCode="General">
                  <c:v>5</c:v>
                </c:pt>
                <c:pt idx="1194" formatCode="General">
                  <c:v>5</c:v>
                </c:pt>
                <c:pt idx="1195" formatCode="General">
                  <c:v>5</c:v>
                </c:pt>
                <c:pt idx="1196" formatCode="General">
                  <c:v>5</c:v>
                </c:pt>
                <c:pt idx="1197" formatCode="General">
                  <c:v>5</c:v>
                </c:pt>
                <c:pt idx="1198" formatCode="General">
                  <c:v>5</c:v>
                </c:pt>
                <c:pt idx="1199" formatCode="General">
                  <c:v>5</c:v>
                </c:pt>
                <c:pt idx="1200" formatCode="General">
                  <c:v>5</c:v>
                </c:pt>
                <c:pt idx="1201" formatCode="General">
                  <c:v>5</c:v>
                </c:pt>
                <c:pt idx="1202" formatCode="General">
                  <c:v>5</c:v>
                </c:pt>
                <c:pt idx="1203" formatCode="General">
                  <c:v>5</c:v>
                </c:pt>
                <c:pt idx="1204" formatCode="General">
                  <c:v>5</c:v>
                </c:pt>
                <c:pt idx="1205" formatCode="General">
                  <c:v>5</c:v>
                </c:pt>
                <c:pt idx="1206" formatCode="General">
                  <c:v>5</c:v>
                </c:pt>
                <c:pt idx="1207" formatCode="General">
                  <c:v>5</c:v>
                </c:pt>
                <c:pt idx="1208" formatCode="General">
                  <c:v>5</c:v>
                </c:pt>
                <c:pt idx="1209" formatCode="General">
                  <c:v>5</c:v>
                </c:pt>
                <c:pt idx="1210" formatCode="General">
                  <c:v>5</c:v>
                </c:pt>
                <c:pt idx="1211" formatCode="General">
                  <c:v>5</c:v>
                </c:pt>
                <c:pt idx="1212" formatCode="General">
                  <c:v>5</c:v>
                </c:pt>
                <c:pt idx="1213" formatCode="General">
                  <c:v>5</c:v>
                </c:pt>
                <c:pt idx="1214" formatCode="General">
                  <c:v>5</c:v>
                </c:pt>
                <c:pt idx="1215" formatCode="General">
                  <c:v>5</c:v>
                </c:pt>
                <c:pt idx="1216" formatCode="General">
                  <c:v>5</c:v>
                </c:pt>
                <c:pt idx="1217" formatCode="General">
                  <c:v>5</c:v>
                </c:pt>
                <c:pt idx="1218" formatCode="General">
                  <c:v>5</c:v>
                </c:pt>
                <c:pt idx="1219" formatCode="General">
                  <c:v>5</c:v>
                </c:pt>
                <c:pt idx="1220" formatCode="General">
                  <c:v>5</c:v>
                </c:pt>
                <c:pt idx="1221" formatCode="General">
                  <c:v>5</c:v>
                </c:pt>
                <c:pt idx="1222" formatCode="General">
                  <c:v>5</c:v>
                </c:pt>
                <c:pt idx="1223" formatCode="General">
                  <c:v>5</c:v>
                </c:pt>
                <c:pt idx="1224" formatCode="General">
                  <c:v>5</c:v>
                </c:pt>
                <c:pt idx="1225" formatCode="General">
                  <c:v>5</c:v>
                </c:pt>
                <c:pt idx="1226" formatCode="General">
                  <c:v>5</c:v>
                </c:pt>
                <c:pt idx="1227" formatCode="General">
                  <c:v>5</c:v>
                </c:pt>
                <c:pt idx="1228" formatCode="General">
                  <c:v>5</c:v>
                </c:pt>
                <c:pt idx="1229" formatCode="General">
                  <c:v>5</c:v>
                </c:pt>
                <c:pt idx="1230" formatCode="General">
                  <c:v>5</c:v>
                </c:pt>
                <c:pt idx="1231" formatCode="General">
                  <c:v>5</c:v>
                </c:pt>
                <c:pt idx="1232" formatCode="General">
                  <c:v>5</c:v>
                </c:pt>
                <c:pt idx="1233" formatCode="General">
                  <c:v>5</c:v>
                </c:pt>
                <c:pt idx="1234" formatCode="General">
                  <c:v>5</c:v>
                </c:pt>
                <c:pt idx="1235" formatCode="General">
                  <c:v>5</c:v>
                </c:pt>
                <c:pt idx="1236" formatCode="General">
                  <c:v>5</c:v>
                </c:pt>
                <c:pt idx="1237" formatCode="General">
                  <c:v>5</c:v>
                </c:pt>
                <c:pt idx="1238" formatCode="General">
                  <c:v>5</c:v>
                </c:pt>
                <c:pt idx="1239" formatCode="General">
                  <c:v>5</c:v>
                </c:pt>
                <c:pt idx="1240" formatCode="General">
                  <c:v>5</c:v>
                </c:pt>
                <c:pt idx="1241" formatCode="General">
                  <c:v>5</c:v>
                </c:pt>
                <c:pt idx="1242" formatCode="General">
                  <c:v>5</c:v>
                </c:pt>
                <c:pt idx="1243" formatCode="General">
                  <c:v>5</c:v>
                </c:pt>
                <c:pt idx="1244" formatCode="General">
                  <c:v>5</c:v>
                </c:pt>
                <c:pt idx="1245" formatCode="General">
                  <c:v>5</c:v>
                </c:pt>
                <c:pt idx="1246" formatCode="General">
                  <c:v>5</c:v>
                </c:pt>
                <c:pt idx="1247" formatCode="General">
                  <c:v>5</c:v>
                </c:pt>
                <c:pt idx="1248" formatCode="General">
                  <c:v>5</c:v>
                </c:pt>
                <c:pt idx="1249" formatCode="General">
                  <c:v>5</c:v>
                </c:pt>
                <c:pt idx="1250" formatCode="General">
                  <c:v>5</c:v>
                </c:pt>
                <c:pt idx="1251" formatCode="General">
                  <c:v>5</c:v>
                </c:pt>
                <c:pt idx="1252" formatCode="General">
                  <c:v>5</c:v>
                </c:pt>
                <c:pt idx="1253" formatCode="General">
                  <c:v>5</c:v>
                </c:pt>
                <c:pt idx="1254" formatCode="General">
                  <c:v>5</c:v>
                </c:pt>
                <c:pt idx="1255" formatCode="General">
                  <c:v>5</c:v>
                </c:pt>
                <c:pt idx="1256" formatCode="General">
                  <c:v>5</c:v>
                </c:pt>
                <c:pt idx="1257" formatCode="General">
                  <c:v>5</c:v>
                </c:pt>
                <c:pt idx="1258" formatCode="General">
                  <c:v>5</c:v>
                </c:pt>
                <c:pt idx="1259" formatCode="General">
                  <c:v>5</c:v>
                </c:pt>
                <c:pt idx="1260" formatCode="General">
                  <c:v>5</c:v>
                </c:pt>
                <c:pt idx="1261" formatCode="General">
                  <c:v>5</c:v>
                </c:pt>
                <c:pt idx="1262" formatCode="General">
                  <c:v>5</c:v>
                </c:pt>
                <c:pt idx="1263" formatCode="General">
                  <c:v>5</c:v>
                </c:pt>
                <c:pt idx="1264" formatCode="General">
                  <c:v>5</c:v>
                </c:pt>
                <c:pt idx="1265" formatCode="General">
                  <c:v>5</c:v>
                </c:pt>
                <c:pt idx="1266" formatCode="General">
                  <c:v>5</c:v>
                </c:pt>
                <c:pt idx="1267" formatCode="General">
                  <c:v>5</c:v>
                </c:pt>
                <c:pt idx="1268" formatCode="General">
                  <c:v>5</c:v>
                </c:pt>
                <c:pt idx="1269" formatCode="General">
                  <c:v>5</c:v>
                </c:pt>
                <c:pt idx="1270" formatCode="General">
                  <c:v>5</c:v>
                </c:pt>
                <c:pt idx="1271" formatCode="General">
                  <c:v>5</c:v>
                </c:pt>
                <c:pt idx="1272" formatCode="General">
                  <c:v>5</c:v>
                </c:pt>
                <c:pt idx="1273" formatCode="General">
                  <c:v>5</c:v>
                </c:pt>
                <c:pt idx="1274" formatCode="General">
                  <c:v>5</c:v>
                </c:pt>
                <c:pt idx="1275" formatCode="General">
                  <c:v>5</c:v>
                </c:pt>
                <c:pt idx="1276" formatCode="General">
                  <c:v>5</c:v>
                </c:pt>
                <c:pt idx="1277" formatCode="General">
                  <c:v>5</c:v>
                </c:pt>
                <c:pt idx="1278" formatCode="General">
                  <c:v>5</c:v>
                </c:pt>
                <c:pt idx="1279" formatCode="General">
                  <c:v>5</c:v>
                </c:pt>
                <c:pt idx="1280" formatCode="General">
                  <c:v>5</c:v>
                </c:pt>
                <c:pt idx="1281" formatCode="General">
                  <c:v>5</c:v>
                </c:pt>
                <c:pt idx="1282" formatCode="General">
                  <c:v>5</c:v>
                </c:pt>
                <c:pt idx="1283" formatCode="General">
                  <c:v>5</c:v>
                </c:pt>
                <c:pt idx="1284" formatCode="General">
                  <c:v>5</c:v>
                </c:pt>
                <c:pt idx="1285" formatCode="General">
                  <c:v>5</c:v>
                </c:pt>
                <c:pt idx="1286" formatCode="General">
                  <c:v>5</c:v>
                </c:pt>
                <c:pt idx="1287" formatCode="General">
                  <c:v>5</c:v>
                </c:pt>
                <c:pt idx="1288" formatCode="General">
                  <c:v>5</c:v>
                </c:pt>
                <c:pt idx="1289" formatCode="General">
                  <c:v>5</c:v>
                </c:pt>
                <c:pt idx="1290" formatCode="General">
                  <c:v>5</c:v>
                </c:pt>
                <c:pt idx="1291" formatCode="General">
                  <c:v>5</c:v>
                </c:pt>
                <c:pt idx="1292" formatCode="General">
                  <c:v>5</c:v>
                </c:pt>
                <c:pt idx="1293" formatCode="General">
                  <c:v>5</c:v>
                </c:pt>
                <c:pt idx="1294" formatCode="General">
                  <c:v>5</c:v>
                </c:pt>
                <c:pt idx="1295" formatCode="General">
                  <c:v>5</c:v>
                </c:pt>
                <c:pt idx="1296" formatCode="General">
                  <c:v>5</c:v>
                </c:pt>
                <c:pt idx="1297" formatCode="General">
                  <c:v>5</c:v>
                </c:pt>
                <c:pt idx="1298" formatCode="General">
                  <c:v>5</c:v>
                </c:pt>
                <c:pt idx="1299" formatCode="General">
                  <c:v>5</c:v>
                </c:pt>
                <c:pt idx="1300" formatCode="General">
                  <c:v>5</c:v>
                </c:pt>
                <c:pt idx="1301" formatCode="General">
                  <c:v>5</c:v>
                </c:pt>
                <c:pt idx="1302" formatCode="General">
                  <c:v>5</c:v>
                </c:pt>
                <c:pt idx="1303" formatCode="General">
                  <c:v>5</c:v>
                </c:pt>
                <c:pt idx="1304" formatCode="General">
                  <c:v>5</c:v>
                </c:pt>
                <c:pt idx="1305" formatCode="General">
                  <c:v>5</c:v>
                </c:pt>
                <c:pt idx="1306" formatCode="General">
                  <c:v>5</c:v>
                </c:pt>
                <c:pt idx="1307" formatCode="General">
                  <c:v>5</c:v>
                </c:pt>
                <c:pt idx="1308" formatCode="General">
                  <c:v>5</c:v>
                </c:pt>
                <c:pt idx="1309" formatCode="General">
                  <c:v>5</c:v>
                </c:pt>
                <c:pt idx="1310" formatCode="General">
                  <c:v>5</c:v>
                </c:pt>
                <c:pt idx="1311" formatCode="General">
                  <c:v>5</c:v>
                </c:pt>
                <c:pt idx="1312" formatCode="General">
                  <c:v>5</c:v>
                </c:pt>
                <c:pt idx="1313" formatCode="General">
                  <c:v>5</c:v>
                </c:pt>
                <c:pt idx="1314" formatCode="General">
                  <c:v>5</c:v>
                </c:pt>
                <c:pt idx="1315" formatCode="General">
                  <c:v>5</c:v>
                </c:pt>
                <c:pt idx="1316" formatCode="General">
                  <c:v>5</c:v>
                </c:pt>
                <c:pt idx="1317" formatCode="General">
                  <c:v>5</c:v>
                </c:pt>
                <c:pt idx="1318" formatCode="General">
                  <c:v>5</c:v>
                </c:pt>
                <c:pt idx="1319" formatCode="General">
                  <c:v>5</c:v>
                </c:pt>
                <c:pt idx="1320" formatCode="General">
                  <c:v>5</c:v>
                </c:pt>
                <c:pt idx="1321" formatCode="General">
                  <c:v>5</c:v>
                </c:pt>
                <c:pt idx="1322" formatCode="General">
                  <c:v>5</c:v>
                </c:pt>
                <c:pt idx="1323" formatCode="General">
                  <c:v>5</c:v>
                </c:pt>
                <c:pt idx="1324" formatCode="General">
                  <c:v>5</c:v>
                </c:pt>
                <c:pt idx="1325" formatCode="General">
                  <c:v>5</c:v>
                </c:pt>
                <c:pt idx="1326" formatCode="General">
                  <c:v>5</c:v>
                </c:pt>
                <c:pt idx="1327" formatCode="General">
                  <c:v>5</c:v>
                </c:pt>
                <c:pt idx="1328" formatCode="General">
                  <c:v>5</c:v>
                </c:pt>
                <c:pt idx="1329" formatCode="General">
                  <c:v>5</c:v>
                </c:pt>
                <c:pt idx="1330" formatCode="General">
                  <c:v>5</c:v>
                </c:pt>
                <c:pt idx="1331" formatCode="General">
                  <c:v>5</c:v>
                </c:pt>
                <c:pt idx="1332" formatCode="General">
                  <c:v>5</c:v>
                </c:pt>
                <c:pt idx="1333" formatCode="General">
                  <c:v>5</c:v>
                </c:pt>
                <c:pt idx="1334" formatCode="General">
                  <c:v>5</c:v>
                </c:pt>
                <c:pt idx="1335" formatCode="General">
                  <c:v>5</c:v>
                </c:pt>
                <c:pt idx="1336" formatCode="General">
                  <c:v>5</c:v>
                </c:pt>
                <c:pt idx="1337" formatCode="General">
                  <c:v>5</c:v>
                </c:pt>
                <c:pt idx="1338" formatCode="General">
                  <c:v>5</c:v>
                </c:pt>
                <c:pt idx="1339" formatCode="General">
                  <c:v>5</c:v>
                </c:pt>
                <c:pt idx="1340" formatCode="General">
                  <c:v>5</c:v>
                </c:pt>
                <c:pt idx="1341" formatCode="General">
                  <c:v>5</c:v>
                </c:pt>
                <c:pt idx="1342" formatCode="General">
                  <c:v>5</c:v>
                </c:pt>
                <c:pt idx="1343" formatCode="General">
                  <c:v>5</c:v>
                </c:pt>
                <c:pt idx="1344" formatCode="General">
                  <c:v>5</c:v>
                </c:pt>
                <c:pt idx="1345" formatCode="General">
                  <c:v>5</c:v>
                </c:pt>
                <c:pt idx="1346" formatCode="General">
                  <c:v>5</c:v>
                </c:pt>
                <c:pt idx="1347" formatCode="General">
                  <c:v>5</c:v>
                </c:pt>
                <c:pt idx="1348" formatCode="General">
                  <c:v>5</c:v>
                </c:pt>
                <c:pt idx="1349" formatCode="General">
                  <c:v>5</c:v>
                </c:pt>
                <c:pt idx="1350" formatCode="General">
                  <c:v>5</c:v>
                </c:pt>
                <c:pt idx="1351" formatCode="General">
                  <c:v>5</c:v>
                </c:pt>
                <c:pt idx="1352" formatCode="General">
                  <c:v>5</c:v>
                </c:pt>
                <c:pt idx="1353" formatCode="General">
                  <c:v>5</c:v>
                </c:pt>
                <c:pt idx="1354" formatCode="General">
                  <c:v>5</c:v>
                </c:pt>
                <c:pt idx="1355" formatCode="General">
                  <c:v>5</c:v>
                </c:pt>
                <c:pt idx="1356" formatCode="General">
                  <c:v>5</c:v>
                </c:pt>
                <c:pt idx="1357" formatCode="General">
                  <c:v>5</c:v>
                </c:pt>
                <c:pt idx="1358" formatCode="General">
                  <c:v>5</c:v>
                </c:pt>
                <c:pt idx="1359" formatCode="General">
                  <c:v>5</c:v>
                </c:pt>
                <c:pt idx="1360" formatCode="General">
                  <c:v>5</c:v>
                </c:pt>
                <c:pt idx="1361" formatCode="General">
                  <c:v>5</c:v>
                </c:pt>
                <c:pt idx="1362" formatCode="General">
                  <c:v>5</c:v>
                </c:pt>
                <c:pt idx="1363" formatCode="General">
                  <c:v>5</c:v>
                </c:pt>
                <c:pt idx="1364" formatCode="General">
                  <c:v>5</c:v>
                </c:pt>
                <c:pt idx="1365" formatCode="General">
                  <c:v>5</c:v>
                </c:pt>
                <c:pt idx="1366" formatCode="General">
                  <c:v>5</c:v>
                </c:pt>
                <c:pt idx="1367" formatCode="General">
                  <c:v>5</c:v>
                </c:pt>
                <c:pt idx="1368" formatCode="General">
                  <c:v>5</c:v>
                </c:pt>
                <c:pt idx="1369" formatCode="General">
                  <c:v>5</c:v>
                </c:pt>
                <c:pt idx="1370" formatCode="General">
                  <c:v>5</c:v>
                </c:pt>
                <c:pt idx="1371" formatCode="General">
                  <c:v>5</c:v>
                </c:pt>
                <c:pt idx="1372" formatCode="General">
                  <c:v>5</c:v>
                </c:pt>
                <c:pt idx="1373" formatCode="General">
                  <c:v>5</c:v>
                </c:pt>
                <c:pt idx="1374" formatCode="General">
                  <c:v>5</c:v>
                </c:pt>
                <c:pt idx="1375" formatCode="General">
                  <c:v>5</c:v>
                </c:pt>
                <c:pt idx="1376" formatCode="General">
                  <c:v>5</c:v>
                </c:pt>
                <c:pt idx="1377" formatCode="General">
                  <c:v>5</c:v>
                </c:pt>
                <c:pt idx="1378" formatCode="General">
                  <c:v>5</c:v>
                </c:pt>
                <c:pt idx="1379" formatCode="General">
                  <c:v>5</c:v>
                </c:pt>
                <c:pt idx="1380" formatCode="General">
                  <c:v>5</c:v>
                </c:pt>
                <c:pt idx="1381" formatCode="General">
                  <c:v>5</c:v>
                </c:pt>
                <c:pt idx="1382" formatCode="General">
                  <c:v>5</c:v>
                </c:pt>
                <c:pt idx="1383" formatCode="General">
                  <c:v>5</c:v>
                </c:pt>
                <c:pt idx="1384" formatCode="General">
                  <c:v>5</c:v>
                </c:pt>
                <c:pt idx="1385" formatCode="General">
                  <c:v>5</c:v>
                </c:pt>
                <c:pt idx="1386" formatCode="General">
                  <c:v>5</c:v>
                </c:pt>
                <c:pt idx="1387" formatCode="General">
                  <c:v>5</c:v>
                </c:pt>
                <c:pt idx="1388" formatCode="General">
                  <c:v>5</c:v>
                </c:pt>
                <c:pt idx="1389" formatCode="General">
                  <c:v>5</c:v>
                </c:pt>
                <c:pt idx="1390" formatCode="General">
                  <c:v>5</c:v>
                </c:pt>
                <c:pt idx="1391" formatCode="General">
                  <c:v>5</c:v>
                </c:pt>
                <c:pt idx="1392" formatCode="General">
                  <c:v>5</c:v>
                </c:pt>
                <c:pt idx="1393" formatCode="General">
                  <c:v>5</c:v>
                </c:pt>
                <c:pt idx="1394" formatCode="General">
                  <c:v>5</c:v>
                </c:pt>
                <c:pt idx="1395" formatCode="General">
                  <c:v>5</c:v>
                </c:pt>
                <c:pt idx="1396" formatCode="General">
                  <c:v>5</c:v>
                </c:pt>
                <c:pt idx="1397" formatCode="General">
                  <c:v>5</c:v>
                </c:pt>
                <c:pt idx="1398" formatCode="General">
                  <c:v>5</c:v>
                </c:pt>
                <c:pt idx="1399" formatCode="General">
                  <c:v>5</c:v>
                </c:pt>
                <c:pt idx="1400" formatCode="General">
                  <c:v>5</c:v>
                </c:pt>
                <c:pt idx="1401" formatCode="General">
                  <c:v>5</c:v>
                </c:pt>
                <c:pt idx="1402" formatCode="General">
                  <c:v>5</c:v>
                </c:pt>
                <c:pt idx="1403" formatCode="General">
                  <c:v>5</c:v>
                </c:pt>
                <c:pt idx="1404" formatCode="General">
                  <c:v>5</c:v>
                </c:pt>
                <c:pt idx="1405" formatCode="General">
                  <c:v>5</c:v>
                </c:pt>
                <c:pt idx="1406" formatCode="General">
                  <c:v>5</c:v>
                </c:pt>
                <c:pt idx="1407" formatCode="General">
                  <c:v>5</c:v>
                </c:pt>
                <c:pt idx="1408" formatCode="General">
                  <c:v>5</c:v>
                </c:pt>
                <c:pt idx="1409" formatCode="General">
                  <c:v>5</c:v>
                </c:pt>
                <c:pt idx="1410" formatCode="General">
                  <c:v>5</c:v>
                </c:pt>
                <c:pt idx="1411" formatCode="General">
                  <c:v>5</c:v>
                </c:pt>
                <c:pt idx="1412" formatCode="General">
                  <c:v>5</c:v>
                </c:pt>
                <c:pt idx="1413" formatCode="General">
                  <c:v>5</c:v>
                </c:pt>
                <c:pt idx="1414" formatCode="General">
                  <c:v>5</c:v>
                </c:pt>
                <c:pt idx="1415" formatCode="General">
                  <c:v>5</c:v>
                </c:pt>
                <c:pt idx="1416" formatCode="General">
                  <c:v>5</c:v>
                </c:pt>
                <c:pt idx="1417" formatCode="General">
                  <c:v>5</c:v>
                </c:pt>
                <c:pt idx="1418" formatCode="General">
                  <c:v>5</c:v>
                </c:pt>
                <c:pt idx="1419" formatCode="General">
                  <c:v>5</c:v>
                </c:pt>
                <c:pt idx="1420" formatCode="General">
                  <c:v>5</c:v>
                </c:pt>
                <c:pt idx="1421" formatCode="General">
                  <c:v>5</c:v>
                </c:pt>
                <c:pt idx="1422" formatCode="General">
                  <c:v>5</c:v>
                </c:pt>
                <c:pt idx="1423" formatCode="General">
                  <c:v>5</c:v>
                </c:pt>
                <c:pt idx="1424" formatCode="General">
                  <c:v>5</c:v>
                </c:pt>
                <c:pt idx="1425" formatCode="General">
                  <c:v>5</c:v>
                </c:pt>
                <c:pt idx="1426" formatCode="General">
                  <c:v>5</c:v>
                </c:pt>
                <c:pt idx="1427" formatCode="General">
                  <c:v>5</c:v>
                </c:pt>
                <c:pt idx="1428" formatCode="General">
                  <c:v>5</c:v>
                </c:pt>
                <c:pt idx="1429" formatCode="General">
                  <c:v>5</c:v>
                </c:pt>
                <c:pt idx="1430" formatCode="General">
                  <c:v>5</c:v>
                </c:pt>
                <c:pt idx="1431" formatCode="General">
                  <c:v>5</c:v>
                </c:pt>
                <c:pt idx="1432" formatCode="General">
                  <c:v>5</c:v>
                </c:pt>
                <c:pt idx="1433" formatCode="General">
                  <c:v>5</c:v>
                </c:pt>
                <c:pt idx="1434" formatCode="General">
                  <c:v>5</c:v>
                </c:pt>
                <c:pt idx="1435" formatCode="General">
                  <c:v>5</c:v>
                </c:pt>
                <c:pt idx="1436" formatCode="General">
                  <c:v>5</c:v>
                </c:pt>
                <c:pt idx="1437" formatCode="General">
                  <c:v>5</c:v>
                </c:pt>
                <c:pt idx="1438" formatCode="General">
                  <c:v>5</c:v>
                </c:pt>
                <c:pt idx="1439" formatCode="General">
                  <c:v>5</c:v>
                </c:pt>
                <c:pt idx="1440" formatCode="General">
                  <c:v>5</c:v>
                </c:pt>
                <c:pt idx="1441" formatCode="General">
                  <c:v>5</c:v>
                </c:pt>
                <c:pt idx="1442" formatCode="General">
                  <c:v>5</c:v>
                </c:pt>
                <c:pt idx="1443" formatCode="General">
                  <c:v>5</c:v>
                </c:pt>
                <c:pt idx="1444" formatCode="General">
                  <c:v>5</c:v>
                </c:pt>
                <c:pt idx="1445" formatCode="General">
                  <c:v>5</c:v>
                </c:pt>
                <c:pt idx="1446" formatCode="General">
                  <c:v>5</c:v>
                </c:pt>
                <c:pt idx="1447" formatCode="General">
                  <c:v>5</c:v>
                </c:pt>
                <c:pt idx="1448" formatCode="General">
                  <c:v>5</c:v>
                </c:pt>
                <c:pt idx="1449" formatCode="General">
                  <c:v>5</c:v>
                </c:pt>
                <c:pt idx="1450" formatCode="General">
                  <c:v>5</c:v>
                </c:pt>
                <c:pt idx="1451" formatCode="General">
                  <c:v>5</c:v>
                </c:pt>
                <c:pt idx="1452" formatCode="General">
                  <c:v>5</c:v>
                </c:pt>
                <c:pt idx="1453" formatCode="General">
                  <c:v>5</c:v>
                </c:pt>
                <c:pt idx="1454" formatCode="General">
                  <c:v>5</c:v>
                </c:pt>
                <c:pt idx="1455" formatCode="General">
                  <c:v>5</c:v>
                </c:pt>
                <c:pt idx="1456" formatCode="General">
                  <c:v>5</c:v>
                </c:pt>
                <c:pt idx="1457" formatCode="General">
                  <c:v>5</c:v>
                </c:pt>
                <c:pt idx="1458" formatCode="General">
                  <c:v>5</c:v>
                </c:pt>
                <c:pt idx="1459" formatCode="General">
                  <c:v>5</c:v>
                </c:pt>
                <c:pt idx="1460" formatCode="General">
                  <c:v>5</c:v>
                </c:pt>
                <c:pt idx="1461" formatCode="General">
                  <c:v>5</c:v>
                </c:pt>
                <c:pt idx="1462" formatCode="General">
                  <c:v>5</c:v>
                </c:pt>
                <c:pt idx="1463" formatCode="General">
                  <c:v>5</c:v>
                </c:pt>
                <c:pt idx="1464" formatCode="General">
                  <c:v>5</c:v>
                </c:pt>
                <c:pt idx="1465" formatCode="General">
                  <c:v>5</c:v>
                </c:pt>
                <c:pt idx="1466" formatCode="General">
                  <c:v>5</c:v>
                </c:pt>
                <c:pt idx="1467" formatCode="General">
                  <c:v>5</c:v>
                </c:pt>
                <c:pt idx="1468" formatCode="General">
                  <c:v>5</c:v>
                </c:pt>
                <c:pt idx="1469" formatCode="General">
                  <c:v>5</c:v>
                </c:pt>
                <c:pt idx="1470" formatCode="General">
                  <c:v>5</c:v>
                </c:pt>
                <c:pt idx="1471" formatCode="General">
                  <c:v>5</c:v>
                </c:pt>
                <c:pt idx="1472" formatCode="General">
                  <c:v>5</c:v>
                </c:pt>
                <c:pt idx="1473" formatCode="General">
                  <c:v>5</c:v>
                </c:pt>
                <c:pt idx="1474" formatCode="General">
                  <c:v>5</c:v>
                </c:pt>
                <c:pt idx="1475" formatCode="General">
                  <c:v>5</c:v>
                </c:pt>
                <c:pt idx="1476" formatCode="General">
                  <c:v>5</c:v>
                </c:pt>
                <c:pt idx="1477" formatCode="General">
                  <c:v>5</c:v>
                </c:pt>
                <c:pt idx="1478" formatCode="General">
                  <c:v>5</c:v>
                </c:pt>
                <c:pt idx="1479" formatCode="General">
                  <c:v>5</c:v>
                </c:pt>
                <c:pt idx="1480" formatCode="General">
                  <c:v>5</c:v>
                </c:pt>
                <c:pt idx="1481" formatCode="General">
                  <c:v>5</c:v>
                </c:pt>
                <c:pt idx="1482" formatCode="General">
                  <c:v>5</c:v>
                </c:pt>
                <c:pt idx="1483" formatCode="General">
                  <c:v>5</c:v>
                </c:pt>
                <c:pt idx="1484" formatCode="General">
                  <c:v>5</c:v>
                </c:pt>
                <c:pt idx="1485" formatCode="General">
                  <c:v>5</c:v>
                </c:pt>
                <c:pt idx="1486" formatCode="General">
                  <c:v>5</c:v>
                </c:pt>
                <c:pt idx="1487" formatCode="General">
                  <c:v>5</c:v>
                </c:pt>
                <c:pt idx="1488" formatCode="General">
                  <c:v>5</c:v>
                </c:pt>
                <c:pt idx="1489" formatCode="General">
                  <c:v>5</c:v>
                </c:pt>
                <c:pt idx="1490" formatCode="General">
                  <c:v>5</c:v>
                </c:pt>
                <c:pt idx="1491" formatCode="General">
                  <c:v>5</c:v>
                </c:pt>
                <c:pt idx="1492" formatCode="General">
                  <c:v>5</c:v>
                </c:pt>
                <c:pt idx="1493" formatCode="General">
                  <c:v>5</c:v>
                </c:pt>
                <c:pt idx="1494" formatCode="General">
                  <c:v>5</c:v>
                </c:pt>
                <c:pt idx="1495" formatCode="General">
                  <c:v>5</c:v>
                </c:pt>
                <c:pt idx="1496" formatCode="General">
                  <c:v>5</c:v>
                </c:pt>
                <c:pt idx="1497" formatCode="General">
                  <c:v>5</c:v>
                </c:pt>
                <c:pt idx="1498" formatCode="General">
                  <c:v>5</c:v>
                </c:pt>
                <c:pt idx="1499" formatCode="General">
                  <c:v>5</c:v>
                </c:pt>
                <c:pt idx="1500" formatCode="General">
                  <c:v>5</c:v>
                </c:pt>
                <c:pt idx="1501" formatCode="General">
                  <c:v>5</c:v>
                </c:pt>
                <c:pt idx="1502" formatCode="General">
                  <c:v>5</c:v>
                </c:pt>
                <c:pt idx="1503" formatCode="General">
                  <c:v>5</c:v>
                </c:pt>
                <c:pt idx="1504" formatCode="General">
                  <c:v>5</c:v>
                </c:pt>
                <c:pt idx="1505" formatCode="General">
                  <c:v>5</c:v>
                </c:pt>
                <c:pt idx="1506" formatCode="General">
                  <c:v>5</c:v>
                </c:pt>
                <c:pt idx="1507" formatCode="General">
                  <c:v>5</c:v>
                </c:pt>
                <c:pt idx="1508" formatCode="General">
                  <c:v>5</c:v>
                </c:pt>
                <c:pt idx="1509" formatCode="General">
                  <c:v>5</c:v>
                </c:pt>
                <c:pt idx="1510" formatCode="General">
                  <c:v>5</c:v>
                </c:pt>
                <c:pt idx="1511" formatCode="General">
                  <c:v>5</c:v>
                </c:pt>
                <c:pt idx="1512" formatCode="General">
                  <c:v>5</c:v>
                </c:pt>
                <c:pt idx="1513" formatCode="General">
                  <c:v>5</c:v>
                </c:pt>
                <c:pt idx="1514" formatCode="General">
                  <c:v>5</c:v>
                </c:pt>
                <c:pt idx="1515" formatCode="General">
                  <c:v>5</c:v>
                </c:pt>
                <c:pt idx="1516" formatCode="General">
                  <c:v>5</c:v>
                </c:pt>
                <c:pt idx="1517" formatCode="General">
                  <c:v>5</c:v>
                </c:pt>
                <c:pt idx="1518" formatCode="General">
                  <c:v>5</c:v>
                </c:pt>
                <c:pt idx="1519" formatCode="General">
                  <c:v>5</c:v>
                </c:pt>
                <c:pt idx="1520" formatCode="General">
                  <c:v>5</c:v>
                </c:pt>
                <c:pt idx="1521" formatCode="General">
                  <c:v>5</c:v>
                </c:pt>
                <c:pt idx="1522" formatCode="General">
                  <c:v>5</c:v>
                </c:pt>
                <c:pt idx="1523" formatCode="General">
                  <c:v>5</c:v>
                </c:pt>
                <c:pt idx="1524" formatCode="General">
                  <c:v>5</c:v>
                </c:pt>
                <c:pt idx="1525" formatCode="General">
                  <c:v>5</c:v>
                </c:pt>
                <c:pt idx="1526" formatCode="General">
                  <c:v>5</c:v>
                </c:pt>
                <c:pt idx="1527" formatCode="General">
                  <c:v>5</c:v>
                </c:pt>
                <c:pt idx="1528" formatCode="General">
                  <c:v>5</c:v>
                </c:pt>
                <c:pt idx="1529" formatCode="General">
                  <c:v>5</c:v>
                </c:pt>
                <c:pt idx="1530" formatCode="General">
                  <c:v>5</c:v>
                </c:pt>
                <c:pt idx="1531" formatCode="General">
                  <c:v>5</c:v>
                </c:pt>
                <c:pt idx="1532" formatCode="General">
                  <c:v>5</c:v>
                </c:pt>
                <c:pt idx="1533" formatCode="General">
                  <c:v>5</c:v>
                </c:pt>
                <c:pt idx="1534" formatCode="General">
                  <c:v>5</c:v>
                </c:pt>
                <c:pt idx="1535" formatCode="General">
                  <c:v>5</c:v>
                </c:pt>
                <c:pt idx="1536" formatCode="General">
                  <c:v>5</c:v>
                </c:pt>
                <c:pt idx="1537" formatCode="General">
                  <c:v>5</c:v>
                </c:pt>
                <c:pt idx="1538" formatCode="General">
                  <c:v>5</c:v>
                </c:pt>
                <c:pt idx="1539" formatCode="General">
                  <c:v>5</c:v>
                </c:pt>
                <c:pt idx="1540" formatCode="General">
                  <c:v>5</c:v>
                </c:pt>
                <c:pt idx="1541" formatCode="General">
                  <c:v>5</c:v>
                </c:pt>
                <c:pt idx="1542" formatCode="General">
                  <c:v>5</c:v>
                </c:pt>
                <c:pt idx="1543" formatCode="General">
                  <c:v>5</c:v>
                </c:pt>
                <c:pt idx="1544" formatCode="General">
                  <c:v>5</c:v>
                </c:pt>
                <c:pt idx="1545" formatCode="General">
                  <c:v>5</c:v>
                </c:pt>
                <c:pt idx="1546" formatCode="General">
                  <c:v>5</c:v>
                </c:pt>
                <c:pt idx="1547" formatCode="General">
                  <c:v>5</c:v>
                </c:pt>
                <c:pt idx="1548" formatCode="General">
                  <c:v>5</c:v>
                </c:pt>
                <c:pt idx="1549" formatCode="General">
                  <c:v>5</c:v>
                </c:pt>
                <c:pt idx="1550" formatCode="General">
                  <c:v>5</c:v>
                </c:pt>
                <c:pt idx="1551" formatCode="General">
                  <c:v>5</c:v>
                </c:pt>
                <c:pt idx="1552" formatCode="General">
                  <c:v>5</c:v>
                </c:pt>
                <c:pt idx="1553" formatCode="General">
                  <c:v>5</c:v>
                </c:pt>
                <c:pt idx="1554" formatCode="General">
                  <c:v>5</c:v>
                </c:pt>
                <c:pt idx="1555" formatCode="General">
                  <c:v>5</c:v>
                </c:pt>
                <c:pt idx="1556" formatCode="General">
                  <c:v>5</c:v>
                </c:pt>
                <c:pt idx="1557" formatCode="General">
                  <c:v>5</c:v>
                </c:pt>
                <c:pt idx="1558" formatCode="General">
                  <c:v>5</c:v>
                </c:pt>
                <c:pt idx="1559" formatCode="General">
                  <c:v>5</c:v>
                </c:pt>
                <c:pt idx="1560" formatCode="General">
                  <c:v>5</c:v>
                </c:pt>
                <c:pt idx="1561" formatCode="General">
                  <c:v>5</c:v>
                </c:pt>
                <c:pt idx="1562" formatCode="General">
                  <c:v>5</c:v>
                </c:pt>
                <c:pt idx="1563" formatCode="General">
                  <c:v>5</c:v>
                </c:pt>
                <c:pt idx="1564" formatCode="General">
                  <c:v>5</c:v>
                </c:pt>
                <c:pt idx="1565" formatCode="General">
                  <c:v>5</c:v>
                </c:pt>
                <c:pt idx="1566" formatCode="General">
                  <c:v>5</c:v>
                </c:pt>
                <c:pt idx="1567" formatCode="General">
                  <c:v>5</c:v>
                </c:pt>
                <c:pt idx="1568" formatCode="General">
                  <c:v>5</c:v>
                </c:pt>
                <c:pt idx="1569" formatCode="General">
                  <c:v>5</c:v>
                </c:pt>
                <c:pt idx="1570" formatCode="General">
                  <c:v>5</c:v>
                </c:pt>
                <c:pt idx="1571" formatCode="General">
                  <c:v>5</c:v>
                </c:pt>
                <c:pt idx="1572" formatCode="General">
                  <c:v>5</c:v>
                </c:pt>
                <c:pt idx="1573" formatCode="General">
                  <c:v>5</c:v>
                </c:pt>
                <c:pt idx="1574" formatCode="General">
                  <c:v>5</c:v>
                </c:pt>
                <c:pt idx="1575" formatCode="General">
                  <c:v>5</c:v>
                </c:pt>
                <c:pt idx="1576" formatCode="General">
                  <c:v>5</c:v>
                </c:pt>
                <c:pt idx="1577" formatCode="General">
                  <c:v>5</c:v>
                </c:pt>
                <c:pt idx="1578" formatCode="General">
                  <c:v>5</c:v>
                </c:pt>
                <c:pt idx="1579" formatCode="General">
                  <c:v>5</c:v>
                </c:pt>
                <c:pt idx="1580" formatCode="General">
                  <c:v>5</c:v>
                </c:pt>
                <c:pt idx="1581" formatCode="General">
                  <c:v>5</c:v>
                </c:pt>
                <c:pt idx="1582" formatCode="General">
                  <c:v>5</c:v>
                </c:pt>
                <c:pt idx="1583" formatCode="General">
                  <c:v>5</c:v>
                </c:pt>
                <c:pt idx="1584" formatCode="General">
                  <c:v>5</c:v>
                </c:pt>
                <c:pt idx="1585" formatCode="General">
                  <c:v>5</c:v>
                </c:pt>
                <c:pt idx="1586" formatCode="General">
                  <c:v>5</c:v>
                </c:pt>
                <c:pt idx="1587" formatCode="General">
                  <c:v>5</c:v>
                </c:pt>
                <c:pt idx="1588" formatCode="General">
                  <c:v>5</c:v>
                </c:pt>
                <c:pt idx="1589" formatCode="General">
                  <c:v>5</c:v>
                </c:pt>
                <c:pt idx="1590" formatCode="General">
                  <c:v>5</c:v>
                </c:pt>
                <c:pt idx="1591" formatCode="General">
                  <c:v>5</c:v>
                </c:pt>
                <c:pt idx="1592" formatCode="General">
                  <c:v>5</c:v>
                </c:pt>
                <c:pt idx="1593" formatCode="General">
                  <c:v>5</c:v>
                </c:pt>
                <c:pt idx="1594" formatCode="General">
                  <c:v>5</c:v>
                </c:pt>
                <c:pt idx="1595" formatCode="General">
                  <c:v>5</c:v>
                </c:pt>
                <c:pt idx="1596" formatCode="General">
                  <c:v>5</c:v>
                </c:pt>
                <c:pt idx="1597" formatCode="General">
                  <c:v>5</c:v>
                </c:pt>
                <c:pt idx="1598" formatCode="General">
                  <c:v>5</c:v>
                </c:pt>
                <c:pt idx="1599" formatCode="General">
                  <c:v>5</c:v>
                </c:pt>
                <c:pt idx="1600" formatCode="General">
                  <c:v>5</c:v>
                </c:pt>
                <c:pt idx="1601" formatCode="General">
                  <c:v>5</c:v>
                </c:pt>
                <c:pt idx="1602" formatCode="General">
                  <c:v>5</c:v>
                </c:pt>
                <c:pt idx="1603" formatCode="General">
                  <c:v>5</c:v>
                </c:pt>
                <c:pt idx="1604" formatCode="General">
                  <c:v>5</c:v>
                </c:pt>
                <c:pt idx="1605" formatCode="General">
                  <c:v>5</c:v>
                </c:pt>
                <c:pt idx="1606" formatCode="General">
                  <c:v>5</c:v>
                </c:pt>
                <c:pt idx="1607" formatCode="General">
                  <c:v>5</c:v>
                </c:pt>
                <c:pt idx="1608" formatCode="General">
                  <c:v>5</c:v>
                </c:pt>
                <c:pt idx="1609" formatCode="General">
                  <c:v>5</c:v>
                </c:pt>
                <c:pt idx="1610" formatCode="General">
                  <c:v>5</c:v>
                </c:pt>
                <c:pt idx="1611" formatCode="General">
                  <c:v>5</c:v>
                </c:pt>
                <c:pt idx="1612" formatCode="General">
                  <c:v>5</c:v>
                </c:pt>
                <c:pt idx="1613" formatCode="General">
                  <c:v>5</c:v>
                </c:pt>
                <c:pt idx="1614" formatCode="General">
                  <c:v>5</c:v>
                </c:pt>
                <c:pt idx="1615" formatCode="General">
                  <c:v>5</c:v>
                </c:pt>
                <c:pt idx="1616" formatCode="General">
                  <c:v>5</c:v>
                </c:pt>
                <c:pt idx="1617" formatCode="General">
                  <c:v>5</c:v>
                </c:pt>
                <c:pt idx="1618" formatCode="General">
                  <c:v>5</c:v>
                </c:pt>
                <c:pt idx="1619" formatCode="General">
                  <c:v>5</c:v>
                </c:pt>
                <c:pt idx="1620" formatCode="General">
                  <c:v>5</c:v>
                </c:pt>
                <c:pt idx="1621" formatCode="General">
                  <c:v>5</c:v>
                </c:pt>
                <c:pt idx="1622" formatCode="General">
                  <c:v>5</c:v>
                </c:pt>
                <c:pt idx="1623" formatCode="General">
                  <c:v>5</c:v>
                </c:pt>
                <c:pt idx="1624" formatCode="General">
                  <c:v>5</c:v>
                </c:pt>
                <c:pt idx="1625" formatCode="General">
                  <c:v>5</c:v>
                </c:pt>
                <c:pt idx="1626" formatCode="General">
                  <c:v>5</c:v>
                </c:pt>
                <c:pt idx="1627" formatCode="General">
                  <c:v>5</c:v>
                </c:pt>
                <c:pt idx="1628" formatCode="General">
                  <c:v>5</c:v>
                </c:pt>
                <c:pt idx="1629" formatCode="General">
                  <c:v>5</c:v>
                </c:pt>
                <c:pt idx="1630" formatCode="General">
                  <c:v>5</c:v>
                </c:pt>
                <c:pt idx="1631" formatCode="General">
                  <c:v>5</c:v>
                </c:pt>
                <c:pt idx="1632" formatCode="General">
                  <c:v>5</c:v>
                </c:pt>
                <c:pt idx="1633" formatCode="General">
                  <c:v>5</c:v>
                </c:pt>
                <c:pt idx="1634" formatCode="General">
                  <c:v>5</c:v>
                </c:pt>
                <c:pt idx="1635" formatCode="General">
                  <c:v>5</c:v>
                </c:pt>
                <c:pt idx="1636" formatCode="General">
                  <c:v>5</c:v>
                </c:pt>
                <c:pt idx="1637" formatCode="General">
                  <c:v>5</c:v>
                </c:pt>
                <c:pt idx="1638" formatCode="General">
                  <c:v>5</c:v>
                </c:pt>
                <c:pt idx="1639" formatCode="General">
                  <c:v>5</c:v>
                </c:pt>
                <c:pt idx="1640" formatCode="General">
                  <c:v>5</c:v>
                </c:pt>
                <c:pt idx="1641" formatCode="General">
                  <c:v>5</c:v>
                </c:pt>
                <c:pt idx="1642" formatCode="General">
                  <c:v>5</c:v>
                </c:pt>
                <c:pt idx="1643" formatCode="General">
                  <c:v>5</c:v>
                </c:pt>
                <c:pt idx="1644" formatCode="General">
                  <c:v>5</c:v>
                </c:pt>
                <c:pt idx="1645" formatCode="General">
                  <c:v>5</c:v>
                </c:pt>
                <c:pt idx="1646" formatCode="General">
                  <c:v>5</c:v>
                </c:pt>
                <c:pt idx="1647" formatCode="General">
                  <c:v>5</c:v>
                </c:pt>
                <c:pt idx="1648" formatCode="General">
                  <c:v>5</c:v>
                </c:pt>
                <c:pt idx="1649" formatCode="General">
                  <c:v>5</c:v>
                </c:pt>
                <c:pt idx="1650" formatCode="General">
                  <c:v>5</c:v>
                </c:pt>
                <c:pt idx="1651" formatCode="General">
                  <c:v>5</c:v>
                </c:pt>
                <c:pt idx="1652" formatCode="General">
                  <c:v>5</c:v>
                </c:pt>
                <c:pt idx="1653" formatCode="General">
                  <c:v>5</c:v>
                </c:pt>
                <c:pt idx="1654" formatCode="General">
                  <c:v>5</c:v>
                </c:pt>
                <c:pt idx="1655" formatCode="General">
                  <c:v>5</c:v>
                </c:pt>
                <c:pt idx="1656" formatCode="General">
                  <c:v>5</c:v>
                </c:pt>
                <c:pt idx="1657" formatCode="General">
                  <c:v>5</c:v>
                </c:pt>
                <c:pt idx="1658" formatCode="General">
                  <c:v>5</c:v>
                </c:pt>
                <c:pt idx="1659" formatCode="General">
                  <c:v>5</c:v>
                </c:pt>
                <c:pt idx="1660" formatCode="General">
                  <c:v>5</c:v>
                </c:pt>
                <c:pt idx="1661" formatCode="General">
                  <c:v>5</c:v>
                </c:pt>
                <c:pt idx="1662" formatCode="General">
                  <c:v>5</c:v>
                </c:pt>
                <c:pt idx="1663" formatCode="General">
                  <c:v>5</c:v>
                </c:pt>
                <c:pt idx="1664" formatCode="General">
                  <c:v>5</c:v>
                </c:pt>
                <c:pt idx="1665" formatCode="General">
                  <c:v>5</c:v>
                </c:pt>
                <c:pt idx="1666" formatCode="General">
                  <c:v>5</c:v>
                </c:pt>
                <c:pt idx="1667" formatCode="General">
                  <c:v>5</c:v>
                </c:pt>
                <c:pt idx="1668" formatCode="General">
                  <c:v>5</c:v>
                </c:pt>
                <c:pt idx="1669" formatCode="General">
                  <c:v>5</c:v>
                </c:pt>
                <c:pt idx="1670" formatCode="General">
                  <c:v>5</c:v>
                </c:pt>
                <c:pt idx="1671" formatCode="General">
                  <c:v>5</c:v>
                </c:pt>
                <c:pt idx="1672" formatCode="General">
                  <c:v>5</c:v>
                </c:pt>
                <c:pt idx="1673" formatCode="General">
                  <c:v>5</c:v>
                </c:pt>
                <c:pt idx="1674" formatCode="General">
                  <c:v>5</c:v>
                </c:pt>
                <c:pt idx="1675" formatCode="General">
                  <c:v>5</c:v>
                </c:pt>
                <c:pt idx="1676" formatCode="General">
                  <c:v>5</c:v>
                </c:pt>
                <c:pt idx="1677" formatCode="General">
                  <c:v>5</c:v>
                </c:pt>
                <c:pt idx="1678" formatCode="General">
                  <c:v>5</c:v>
                </c:pt>
                <c:pt idx="1679" formatCode="General">
                  <c:v>5</c:v>
                </c:pt>
                <c:pt idx="1680" formatCode="General">
                  <c:v>5</c:v>
                </c:pt>
                <c:pt idx="1681" formatCode="General">
                  <c:v>5</c:v>
                </c:pt>
                <c:pt idx="1682" formatCode="General">
                  <c:v>5</c:v>
                </c:pt>
                <c:pt idx="1683" formatCode="General">
                  <c:v>5</c:v>
                </c:pt>
                <c:pt idx="1684" formatCode="General">
                  <c:v>5</c:v>
                </c:pt>
                <c:pt idx="1685" formatCode="General">
                  <c:v>5</c:v>
                </c:pt>
                <c:pt idx="1686" formatCode="General">
                  <c:v>5</c:v>
                </c:pt>
                <c:pt idx="1687" formatCode="General">
                  <c:v>5</c:v>
                </c:pt>
                <c:pt idx="1688" formatCode="General">
                  <c:v>5</c:v>
                </c:pt>
                <c:pt idx="1689" formatCode="General">
                  <c:v>5</c:v>
                </c:pt>
                <c:pt idx="1690" formatCode="General">
                  <c:v>5</c:v>
                </c:pt>
                <c:pt idx="1691" formatCode="General">
                  <c:v>5</c:v>
                </c:pt>
                <c:pt idx="1692" formatCode="General">
                  <c:v>5</c:v>
                </c:pt>
                <c:pt idx="1693" formatCode="General">
                  <c:v>5</c:v>
                </c:pt>
                <c:pt idx="1694" formatCode="General">
                  <c:v>5</c:v>
                </c:pt>
                <c:pt idx="1695" formatCode="General">
                  <c:v>5</c:v>
                </c:pt>
                <c:pt idx="1696" formatCode="General">
                  <c:v>5</c:v>
                </c:pt>
                <c:pt idx="1697" formatCode="General">
                  <c:v>5</c:v>
                </c:pt>
                <c:pt idx="1698" formatCode="General">
                  <c:v>5</c:v>
                </c:pt>
                <c:pt idx="1699" formatCode="General">
                  <c:v>5</c:v>
                </c:pt>
                <c:pt idx="1700" formatCode="General">
                  <c:v>5</c:v>
                </c:pt>
                <c:pt idx="1701" formatCode="General">
                  <c:v>5</c:v>
                </c:pt>
                <c:pt idx="1702" formatCode="General">
                  <c:v>5</c:v>
                </c:pt>
                <c:pt idx="1703" formatCode="General">
                  <c:v>5</c:v>
                </c:pt>
                <c:pt idx="1704" formatCode="General">
                  <c:v>5</c:v>
                </c:pt>
                <c:pt idx="1705" formatCode="General">
                  <c:v>5</c:v>
                </c:pt>
                <c:pt idx="1706" formatCode="General">
                  <c:v>5</c:v>
                </c:pt>
                <c:pt idx="1707" formatCode="General">
                  <c:v>5</c:v>
                </c:pt>
                <c:pt idx="1708" formatCode="General">
                  <c:v>5</c:v>
                </c:pt>
                <c:pt idx="1709" formatCode="General">
                  <c:v>5</c:v>
                </c:pt>
                <c:pt idx="1710" formatCode="General">
                  <c:v>5</c:v>
                </c:pt>
                <c:pt idx="1711" formatCode="General">
                  <c:v>5</c:v>
                </c:pt>
                <c:pt idx="1712" formatCode="General">
                  <c:v>5</c:v>
                </c:pt>
                <c:pt idx="1713" formatCode="General">
                  <c:v>5</c:v>
                </c:pt>
                <c:pt idx="1714" formatCode="General">
                  <c:v>5</c:v>
                </c:pt>
                <c:pt idx="1715" formatCode="General">
                  <c:v>5</c:v>
                </c:pt>
                <c:pt idx="1716" formatCode="General">
                  <c:v>5</c:v>
                </c:pt>
                <c:pt idx="1717" formatCode="General">
                  <c:v>5</c:v>
                </c:pt>
                <c:pt idx="1718" formatCode="General">
                  <c:v>5</c:v>
                </c:pt>
                <c:pt idx="1719" formatCode="General">
                  <c:v>5</c:v>
                </c:pt>
                <c:pt idx="1720" formatCode="General">
                  <c:v>5</c:v>
                </c:pt>
                <c:pt idx="1721" formatCode="General">
                  <c:v>5</c:v>
                </c:pt>
                <c:pt idx="1722" formatCode="General">
                  <c:v>5</c:v>
                </c:pt>
                <c:pt idx="1723" formatCode="General">
                  <c:v>5</c:v>
                </c:pt>
                <c:pt idx="1724" formatCode="General">
                  <c:v>5</c:v>
                </c:pt>
                <c:pt idx="1725" formatCode="General">
                  <c:v>5</c:v>
                </c:pt>
                <c:pt idx="1726" formatCode="General">
                  <c:v>5</c:v>
                </c:pt>
                <c:pt idx="1727" formatCode="General">
                  <c:v>5</c:v>
                </c:pt>
                <c:pt idx="1728" formatCode="General">
                  <c:v>5</c:v>
                </c:pt>
                <c:pt idx="1729" formatCode="General">
                  <c:v>5</c:v>
                </c:pt>
                <c:pt idx="1730" formatCode="General">
                  <c:v>5</c:v>
                </c:pt>
                <c:pt idx="1731" formatCode="General">
                  <c:v>5</c:v>
                </c:pt>
                <c:pt idx="1732" formatCode="General">
                  <c:v>5</c:v>
                </c:pt>
                <c:pt idx="1733" formatCode="General">
                  <c:v>5</c:v>
                </c:pt>
                <c:pt idx="1734" formatCode="General">
                  <c:v>5</c:v>
                </c:pt>
                <c:pt idx="1735" formatCode="General">
                  <c:v>5</c:v>
                </c:pt>
                <c:pt idx="1736" formatCode="General">
                  <c:v>5</c:v>
                </c:pt>
                <c:pt idx="1737" formatCode="General">
                  <c:v>5</c:v>
                </c:pt>
                <c:pt idx="1738" formatCode="General">
                  <c:v>5</c:v>
                </c:pt>
                <c:pt idx="1739" formatCode="General">
                  <c:v>5</c:v>
                </c:pt>
                <c:pt idx="1740" formatCode="General">
                  <c:v>5</c:v>
                </c:pt>
                <c:pt idx="1741" formatCode="General">
                  <c:v>5</c:v>
                </c:pt>
                <c:pt idx="1742" formatCode="General">
                  <c:v>5</c:v>
                </c:pt>
                <c:pt idx="1743" formatCode="General">
                  <c:v>5</c:v>
                </c:pt>
                <c:pt idx="1744" formatCode="General">
                  <c:v>5</c:v>
                </c:pt>
                <c:pt idx="1745" formatCode="General">
                  <c:v>5</c:v>
                </c:pt>
                <c:pt idx="1746" formatCode="General">
                  <c:v>5</c:v>
                </c:pt>
                <c:pt idx="1747" formatCode="General">
                  <c:v>5</c:v>
                </c:pt>
                <c:pt idx="1748" formatCode="General">
                  <c:v>5</c:v>
                </c:pt>
                <c:pt idx="1749" formatCode="General">
                  <c:v>5</c:v>
                </c:pt>
                <c:pt idx="1750" formatCode="General">
                  <c:v>5</c:v>
                </c:pt>
                <c:pt idx="1751" formatCode="General">
                  <c:v>5</c:v>
                </c:pt>
                <c:pt idx="1752" formatCode="General">
                  <c:v>5</c:v>
                </c:pt>
                <c:pt idx="1753" formatCode="General">
                  <c:v>5</c:v>
                </c:pt>
                <c:pt idx="1754" formatCode="General">
                  <c:v>5</c:v>
                </c:pt>
                <c:pt idx="1755" formatCode="General">
                  <c:v>5</c:v>
                </c:pt>
                <c:pt idx="1756" formatCode="General">
                  <c:v>5</c:v>
                </c:pt>
                <c:pt idx="1757" formatCode="General">
                  <c:v>5</c:v>
                </c:pt>
                <c:pt idx="1758" formatCode="General">
                  <c:v>5</c:v>
                </c:pt>
                <c:pt idx="1759" formatCode="General">
                  <c:v>5</c:v>
                </c:pt>
                <c:pt idx="1760" formatCode="General">
                  <c:v>5</c:v>
                </c:pt>
                <c:pt idx="1761" formatCode="General">
                  <c:v>5</c:v>
                </c:pt>
                <c:pt idx="1762" formatCode="General">
                  <c:v>5</c:v>
                </c:pt>
                <c:pt idx="1763" formatCode="General">
                  <c:v>5</c:v>
                </c:pt>
                <c:pt idx="1764" formatCode="General">
                  <c:v>5</c:v>
                </c:pt>
                <c:pt idx="1765" formatCode="General">
                  <c:v>5</c:v>
                </c:pt>
                <c:pt idx="1766" formatCode="General">
                  <c:v>5</c:v>
                </c:pt>
                <c:pt idx="1767" formatCode="General">
                  <c:v>5</c:v>
                </c:pt>
                <c:pt idx="1768" formatCode="General">
                  <c:v>5</c:v>
                </c:pt>
                <c:pt idx="1769" formatCode="General">
                  <c:v>5</c:v>
                </c:pt>
                <c:pt idx="1770" formatCode="General">
                  <c:v>5</c:v>
                </c:pt>
                <c:pt idx="1771" formatCode="General">
                  <c:v>5</c:v>
                </c:pt>
                <c:pt idx="1772" formatCode="General">
                  <c:v>5</c:v>
                </c:pt>
                <c:pt idx="1773" formatCode="General">
                  <c:v>5</c:v>
                </c:pt>
                <c:pt idx="1774" formatCode="General">
                  <c:v>5</c:v>
                </c:pt>
                <c:pt idx="1775" formatCode="General">
                  <c:v>5</c:v>
                </c:pt>
                <c:pt idx="1776" formatCode="General">
                  <c:v>5</c:v>
                </c:pt>
                <c:pt idx="1777" formatCode="General">
                  <c:v>5</c:v>
                </c:pt>
                <c:pt idx="1778" formatCode="General">
                  <c:v>5</c:v>
                </c:pt>
                <c:pt idx="1779" formatCode="General">
                  <c:v>5</c:v>
                </c:pt>
                <c:pt idx="1780" formatCode="General">
                  <c:v>5</c:v>
                </c:pt>
                <c:pt idx="1781" formatCode="General">
                  <c:v>5</c:v>
                </c:pt>
                <c:pt idx="1782" formatCode="General">
                  <c:v>5</c:v>
                </c:pt>
                <c:pt idx="1783" formatCode="General">
                  <c:v>5</c:v>
                </c:pt>
                <c:pt idx="1784" formatCode="General">
                  <c:v>5</c:v>
                </c:pt>
                <c:pt idx="1785" formatCode="General">
                  <c:v>5</c:v>
                </c:pt>
                <c:pt idx="1786" formatCode="General">
                  <c:v>5</c:v>
                </c:pt>
                <c:pt idx="1787" formatCode="General">
                  <c:v>5</c:v>
                </c:pt>
                <c:pt idx="1788" formatCode="General">
                  <c:v>5</c:v>
                </c:pt>
                <c:pt idx="1789" formatCode="General">
                  <c:v>5</c:v>
                </c:pt>
                <c:pt idx="1790" formatCode="General">
                  <c:v>5</c:v>
                </c:pt>
                <c:pt idx="1791" formatCode="General">
                  <c:v>5</c:v>
                </c:pt>
                <c:pt idx="1792" formatCode="General">
                  <c:v>5</c:v>
                </c:pt>
                <c:pt idx="1793" formatCode="General">
                  <c:v>5</c:v>
                </c:pt>
                <c:pt idx="1794" formatCode="General">
                  <c:v>5</c:v>
                </c:pt>
                <c:pt idx="1795" formatCode="General">
                  <c:v>5</c:v>
                </c:pt>
                <c:pt idx="1796" formatCode="General">
                  <c:v>5</c:v>
                </c:pt>
                <c:pt idx="1797" formatCode="General">
                  <c:v>5</c:v>
                </c:pt>
                <c:pt idx="1798" formatCode="General">
                  <c:v>5</c:v>
                </c:pt>
                <c:pt idx="1799" formatCode="General">
                  <c:v>5</c:v>
                </c:pt>
                <c:pt idx="1800" formatCode="General">
                  <c:v>5</c:v>
                </c:pt>
                <c:pt idx="1801" formatCode="General">
                  <c:v>5</c:v>
                </c:pt>
                <c:pt idx="1802" formatCode="General">
                  <c:v>5</c:v>
                </c:pt>
                <c:pt idx="1803" formatCode="General">
                  <c:v>5</c:v>
                </c:pt>
                <c:pt idx="1804" formatCode="General">
                  <c:v>5</c:v>
                </c:pt>
                <c:pt idx="1805" formatCode="General">
                  <c:v>5</c:v>
                </c:pt>
                <c:pt idx="1806" formatCode="General">
                  <c:v>5</c:v>
                </c:pt>
                <c:pt idx="1807" formatCode="General">
                  <c:v>5</c:v>
                </c:pt>
                <c:pt idx="1808" formatCode="General">
                  <c:v>5</c:v>
                </c:pt>
                <c:pt idx="1809" formatCode="General">
                  <c:v>5</c:v>
                </c:pt>
                <c:pt idx="1810" formatCode="General">
                  <c:v>5</c:v>
                </c:pt>
                <c:pt idx="1811" formatCode="General">
                  <c:v>5</c:v>
                </c:pt>
                <c:pt idx="1812" formatCode="General">
                  <c:v>5</c:v>
                </c:pt>
                <c:pt idx="1813" formatCode="General">
                  <c:v>5</c:v>
                </c:pt>
                <c:pt idx="1814" formatCode="General">
                  <c:v>5</c:v>
                </c:pt>
                <c:pt idx="1815" formatCode="General">
                  <c:v>5</c:v>
                </c:pt>
                <c:pt idx="1816" formatCode="General">
                  <c:v>5</c:v>
                </c:pt>
                <c:pt idx="1817" formatCode="General">
                  <c:v>5</c:v>
                </c:pt>
                <c:pt idx="1818" formatCode="General">
                  <c:v>5</c:v>
                </c:pt>
                <c:pt idx="1819" formatCode="General">
                  <c:v>5</c:v>
                </c:pt>
                <c:pt idx="1820" formatCode="General">
                  <c:v>5</c:v>
                </c:pt>
                <c:pt idx="1821" formatCode="General">
                  <c:v>5</c:v>
                </c:pt>
                <c:pt idx="1822" formatCode="General">
                  <c:v>5</c:v>
                </c:pt>
                <c:pt idx="1823" formatCode="General">
                  <c:v>5</c:v>
                </c:pt>
                <c:pt idx="1824" formatCode="General">
                  <c:v>5</c:v>
                </c:pt>
                <c:pt idx="1825" formatCode="General">
                  <c:v>5</c:v>
                </c:pt>
                <c:pt idx="1826" formatCode="General">
                  <c:v>5</c:v>
                </c:pt>
                <c:pt idx="1827" formatCode="General">
                  <c:v>5</c:v>
                </c:pt>
                <c:pt idx="1828" formatCode="General">
                  <c:v>5</c:v>
                </c:pt>
                <c:pt idx="1829" formatCode="General">
                  <c:v>5</c:v>
                </c:pt>
                <c:pt idx="1830" formatCode="General">
                  <c:v>5</c:v>
                </c:pt>
                <c:pt idx="1831" formatCode="General">
                  <c:v>5</c:v>
                </c:pt>
                <c:pt idx="1832" formatCode="General">
                  <c:v>5</c:v>
                </c:pt>
                <c:pt idx="1833" formatCode="General">
                  <c:v>5</c:v>
                </c:pt>
                <c:pt idx="1834" formatCode="General">
                  <c:v>5</c:v>
                </c:pt>
                <c:pt idx="1835" formatCode="General">
                  <c:v>5</c:v>
                </c:pt>
                <c:pt idx="1836" formatCode="General">
                  <c:v>5</c:v>
                </c:pt>
                <c:pt idx="1837" formatCode="General">
                  <c:v>5</c:v>
                </c:pt>
                <c:pt idx="1838" formatCode="General">
                  <c:v>5</c:v>
                </c:pt>
                <c:pt idx="1839" formatCode="General">
                  <c:v>5</c:v>
                </c:pt>
                <c:pt idx="1840" formatCode="General">
                  <c:v>5</c:v>
                </c:pt>
                <c:pt idx="1841" formatCode="General">
                  <c:v>5</c:v>
                </c:pt>
                <c:pt idx="1842" formatCode="General">
                  <c:v>5</c:v>
                </c:pt>
                <c:pt idx="1843" formatCode="General">
                  <c:v>5</c:v>
                </c:pt>
                <c:pt idx="1844" formatCode="General">
                  <c:v>5</c:v>
                </c:pt>
                <c:pt idx="1845" formatCode="General">
                  <c:v>5</c:v>
                </c:pt>
                <c:pt idx="1846" formatCode="General">
                  <c:v>5</c:v>
                </c:pt>
                <c:pt idx="1847" formatCode="General">
                  <c:v>5</c:v>
                </c:pt>
                <c:pt idx="1848" formatCode="General">
                  <c:v>5</c:v>
                </c:pt>
                <c:pt idx="1849" formatCode="General">
                  <c:v>5</c:v>
                </c:pt>
                <c:pt idx="1850" formatCode="General">
                  <c:v>5</c:v>
                </c:pt>
                <c:pt idx="1851" formatCode="General">
                  <c:v>5</c:v>
                </c:pt>
                <c:pt idx="1852" formatCode="General">
                  <c:v>5</c:v>
                </c:pt>
                <c:pt idx="1853" formatCode="General">
                  <c:v>5</c:v>
                </c:pt>
                <c:pt idx="1854" formatCode="General">
                  <c:v>5</c:v>
                </c:pt>
                <c:pt idx="1855" formatCode="General">
                  <c:v>5</c:v>
                </c:pt>
                <c:pt idx="1856" formatCode="General">
                  <c:v>5</c:v>
                </c:pt>
                <c:pt idx="1857" formatCode="General">
                  <c:v>5</c:v>
                </c:pt>
                <c:pt idx="1858" formatCode="General">
                  <c:v>5</c:v>
                </c:pt>
                <c:pt idx="1859" formatCode="General">
                  <c:v>5</c:v>
                </c:pt>
                <c:pt idx="1860" formatCode="General">
                  <c:v>5</c:v>
                </c:pt>
                <c:pt idx="1861" formatCode="General">
                  <c:v>5</c:v>
                </c:pt>
                <c:pt idx="1862" formatCode="General">
                  <c:v>5</c:v>
                </c:pt>
                <c:pt idx="1863" formatCode="General">
                  <c:v>5</c:v>
                </c:pt>
                <c:pt idx="1864" formatCode="General">
                  <c:v>5</c:v>
                </c:pt>
                <c:pt idx="1865" formatCode="General">
                  <c:v>5</c:v>
                </c:pt>
                <c:pt idx="1866" formatCode="General">
                  <c:v>5</c:v>
                </c:pt>
                <c:pt idx="1867" formatCode="General">
                  <c:v>5</c:v>
                </c:pt>
                <c:pt idx="1868" formatCode="General">
                  <c:v>5</c:v>
                </c:pt>
                <c:pt idx="1869" formatCode="General">
                  <c:v>5</c:v>
                </c:pt>
                <c:pt idx="1870" formatCode="General">
                  <c:v>5</c:v>
                </c:pt>
                <c:pt idx="1871" formatCode="General">
                  <c:v>5</c:v>
                </c:pt>
                <c:pt idx="1872" formatCode="General">
                  <c:v>5</c:v>
                </c:pt>
                <c:pt idx="1873" formatCode="General">
                  <c:v>5</c:v>
                </c:pt>
                <c:pt idx="1874" formatCode="General">
                  <c:v>5</c:v>
                </c:pt>
                <c:pt idx="1875" formatCode="General">
                  <c:v>5</c:v>
                </c:pt>
                <c:pt idx="1876" formatCode="General">
                  <c:v>5</c:v>
                </c:pt>
                <c:pt idx="1877" formatCode="General">
                  <c:v>5</c:v>
                </c:pt>
                <c:pt idx="1878" formatCode="General">
                  <c:v>5</c:v>
                </c:pt>
                <c:pt idx="1879" formatCode="General">
                  <c:v>5</c:v>
                </c:pt>
                <c:pt idx="1880" formatCode="General">
                  <c:v>5</c:v>
                </c:pt>
                <c:pt idx="1881" formatCode="General">
                  <c:v>5</c:v>
                </c:pt>
                <c:pt idx="1882" formatCode="General">
                  <c:v>5</c:v>
                </c:pt>
                <c:pt idx="1883" formatCode="General">
                  <c:v>5</c:v>
                </c:pt>
                <c:pt idx="1884" formatCode="General">
                  <c:v>5</c:v>
                </c:pt>
                <c:pt idx="1885" formatCode="General">
                  <c:v>5</c:v>
                </c:pt>
                <c:pt idx="1886" formatCode="General">
                  <c:v>5</c:v>
                </c:pt>
                <c:pt idx="1887" formatCode="General">
                  <c:v>5</c:v>
                </c:pt>
                <c:pt idx="1888" formatCode="General">
                  <c:v>5</c:v>
                </c:pt>
                <c:pt idx="1889" formatCode="General">
                  <c:v>5</c:v>
                </c:pt>
                <c:pt idx="1890" formatCode="General">
                  <c:v>5</c:v>
                </c:pt>
                <c:pt idx="1891" formatCode="General">
                  <c:v>5</c:v>
                </c:pt>
                <c:pt idx="1892" formatCode="General">
                  <c:v>5</c:v>
                </c:pt>
                <c:pt idx="1893" formatCode="General">
                  <c:v>5</c:v>
                </c:pt>
                <c:pt idx="1894" formatCode="General">
                  <c:v>5</c:v>
                </c:pt>
                <c:pt idx="1895" formatCode="General">
                  <c:v>5</c:v>
                </c:pt>
                <c:pt idx="1896" formatCode="General">
                  <c:v>5</c:v>
                </c:pt>
                <c:pt idx="1897" formatCode="General">
                  <c:v>5</c:v>
                </c:pt>
                <c:pt idx="1898" formatCode="General">
                  <c:v>5</c:v>
                </c:pt>
                <c:pt idx="1899" formatCode="General">
                  <c:v>5</c:v>
                </c:pt>
                <c:pt idx="1900" formatCode="General">
                  <c:v>5</c:v>
                </c:pt>
                <c:pt idx="1901" formatCode="General">
                  <c:v>5</c:v>
                </c:pt>
                <c:pt idx="1902" formatCode="General">
                  <c:v>5</c:v>
                </c:pt>
                <c:pt idx="1903" formatCode="General">
                  <c:v>5</c:v>
                </c:pt>
                <c:pt idx="1904" formatCode="General">
                  <c:v>5</c:v>
                </c:pt>
                <c:pt idx="1905" formatCode="General">
                  <c:v>5</c:v>
                </c:pt>
                <c:pt idx="1906" formatCode="General">
                  <c:v>5</c:v>
                </c:pt>
                <c:pt idx="1907" formatCode="General">
                  <c:v>5</c:v>
                </c:pt>
                <c:pt idx="1908" formatCode="General">
                  <c:v>5</c:v>
                </c:pt>
                <c:pt idx="1909" formatCode="General">
                  <c:v>5</c:v>
                </c:pt>
                <c:pt idx="1910" formatCode="General">
                  <c:v>5</c:v>
                </c:pt>
                <c:pt idx="1911" formatCode="General">
                  <c:v>5</c:v>
                </c:pt>
                <c:pt idx="1912" formatCode="General">
                  <c:v>5</c:v>
                </c:pt>
                <c:pt idx="1913" formatCode="General">
                  <c:v>5</c:v>
                </c:pt>
                <c:pt idx="1914" formatCode="General">
                  <c:v>5</c:v>
                </c:pt>
                <c:pt idx="1915" formatCode="General">
                  <c:v>5</c:v>
                </c:pt>
                <c:pt idx="1916" formatCode="General">
                  <c:v>5</c:v>
                </c:pt>
                <c:pt idx="1917" formatCode="General">
                  <c:v>5</c:v>
                </c:pt>
                <c:pt idx="1918" formatCode="General">
                  <c:v>5</c:v>
                </c:pt>
                <c:pt idx="1919" formatCode="General">
                  <c:v>5</c:v>
                </c:pt>
                <c:pt idx="1920" formatCode="General">
                  <c:v>5</c:v>
                </c:pt>
                <c:pt idx="1921" formatCode="General">
                  <c:v>5</c:v>
                </c:pt>
                <c:pt idx="1922" formatCode="General">
                  <c:v>5</c:v>
                </c:pt>
                <c:pt idx="1923" formatCode="General">
                  <c:v>5</c:v>
                </c:pt>
                <c:pt idx="1924" formatCode="General">
                  <c:v>5</c:v>
                </c:pt>
                <c:pt idx="1925" formatCode="General">
                  <c:v>5</c:v>
                </c:pt>
                <c:pt idx="1926" formatCode="General">
                  <c:v>5</c:v>
                </c:pt>
                <c:pt idx="1927" formatCode="General">
                  <c:v>5</c:v>
                </c:pt>
                <c:pt idx="1928" formatCode="General">
                  <c:v>5</c:v>
                </c:pt>
                <c:pt idx="1929" formatCode="General">
                  <c:v>5</c:v>
                </c:pt>
                <c:pt idx="1930" formatCode="General">
                  <c:v>5</c:v>
                </c:pt>
                <c:pt idx="1931" formatCode="General">
                  <c:v>5</c:v>
                </c:pt>
                <c:pt idx="1932" formatCode="General">
                  <c:v>5</c:v>
                </c:pt>
                <c:pt idx="1933" formatCode="General">
                  <c:v>5</c:v>
                </c:pt>
                <c:pt idx="1934" formatCode="General">
                  <c:v>5</c:v>
                </c:pt>
                <c:pt idx="1935" formatCode="General">
                  <c:v>5</c:v>
                </c:pt>
                <c:pt idx="1936" formatCode="General">
                  <c:v>5</c:v>
                </c:pt>
                <c:pt idx="1937" formatCode="General">
                  <c:v>5</c:v>
                </c:pt>
                <c:pt idx="1938" formatCode="General">
                  <c:v>5</c:v>
                </c:pt>
                <c:pt idx="1939" formatCode="General">
                  <c:v>5</c:v>
                </c:pt>
                <c:pt idx="1940" formatCode="General">
                  <c:v>5</c:v>
                </c:pt>
                <c:pt idx="1941" formatCode="General">
                  <c:v>5</c:v>
                </c:pt>
                <c:pt idx="1942" formatCode="General">
                  <c:v>5</c:v>
                </c:pt>
                <c:pt idx="1943" formatCode="General">
                  <c:v>5</c:v>
                </c:pt>
                <c:pt idx="1944" formatCode="General">
                  <c:v>5</c:v>
                </c:pt>
                <c:pt idx="1945" formatCode="General">
                  <c:v>5</c:v>
                </c:pt>
                <c:pt idx="1946" formatCode="General">
                  <c:v>5</c:v>
                </c:pt>
                <c:pt idx="1947" formatCode="General">
                  <c:v>5</c:v>
                </c:pt>
                <c:pt idx="1948" formatCode="General">
                  <c:v>5</c:v>
                </c:pt>
                <c:pt idx="1949" formatCode="General">
                  <c:v>5</c:v>
                </c:pt>
                <c:pt idx="1950" formatCode="General">
                  <c:v>5</c:v>
                </c:pt>
                <c:pt idx="1951" formatCode="General">
                  <c:v>5</c:v>
                </c:pt>
                <c:pt idx="1952" formatCode="General">
                  <c:v>5</c:v>
                </c:pt>
                <c:pt idx="1953" formatCode="General">
                  <c:v>5</c:v>
                </c:pt>
                <c:pt idx="1954" formatCode="General">
                  <c:v>5</c:v>
                </c:pt>
                <c:pt idx="1955" formatCode="General">
                  <c:v>5</c:v>
                </c:pt>
                <c:pt idx="1956" formatCode="General">
                  <c:v>5</c:v>
                </c:pt>
                <c:pt idx="1957" formatCode="General">
                  <c:v>5</c:v>
                </c:pt>
                <c:pt idx="1958" formatCode="General">
                  <c:v>5</c:v>
                </c:pt>
                <c:pt idx="1959" formatCode="General">
                  <c:v>5</c:v>
                </c:pt>
                <c:pt idx="1960" formatCode="General">
                  <c:v>5</c:v>
                </c:pt>
                <c:pt idx="1961" formatCode="General">
                  <c:v>5</c:v>
                </c:pt>
                <c:pt idx="1962" formatCode="General">
                  <c:v>5</c:v>
                </c:pt>
                <c:pt idx="1963" formatCode="General">
                  <c:v>5</c:v>
                </c:pt>
                <c:pt idx="1964" formatCode="General">
                  <c:v>5</c:v>
                </c:pt>
                <c:pt idx="1965" formatCode="General">
                  <c:v>5</c:v>
                </c:pt>
                <c:pt idx="1966" formatCode="General">
                  <c:v>5</c:v>
                </c:pt>
                <c:pt idx="1967" formatCode="General">
                  <c:v>5</c:v>
                </c:pt>
                <c:pt idx="1968" formatCode="General">
                  <c:v>5</c:v>
                </c:pt>
                <c:pt idx="1969" formatCode="General">
                  <c:v>5</c:v>
                </c:pt>
                <c:pt idx="1970" formatCode="General">
                  <c:v>5</c:v>
                </c:pt>
                <c:pt idx="1971" formatCode="General">
                  <c:v>5</c:v>
                </c:pt>
                <c:pt idx="1972" formatCode="General">
                  <c:v>5</c:v>
                </c:pt>
                <c:pt idx="1973" formatCode="General">
                  <c:v>5</c:v>
                </c:pt>
                <c:pt idx="1974" formatCode="General">
                  <c:v>5</c:v>
                </c:pt>
                <c:pt idx="1975" formatCode="General">
                  <c:v>5</c:v>
                </c:pt>
                <c:pt idx="1976" formatCode="General">
                  <c:v>5</c:v>
                </c:pt>
                <c:pt idx="1977" formatCode="General">
                  <c:v>5</c:v>
                </c:pt>
                <c:pt idx="1978" formatCode="General">
                  <c:v>5</c:v>
                </c:pt>
                <c:pt idx="1979" formatCode="General">
                  <c:v>5</c:v>
                </c:pt>
                <c:pt idx="1980" formatCode="General">
                  <c:v>5</c:v>
                </c:pt>
                <c:pt idx="1981" formatCode="General">
                  <c:v>5</c:v>
                </c:pt>
                <c:pt idx="1982" formatCode="General">
                  <c:v>5</c:v>
                </c:pt>
                <c:pt idx="1983" formatCode="General">
                  <c:v>5</c:v>
                </c:pt>
                <c:pt idx="1984" formatCode="General">
                  <c:v>5</c:v>
                </c:pt>
                <c:pt idx="1985" formatCode="General">
                  <c:v>5</c:v>
                </c:pt>
                <c:pt idx="1986" formatCode="General">
                  <c:v>5</c:v>
                </c:pt>
                <c:pt idx="1987" formatCode="General">
                  <c:v>5</c:v>
                </c:pt>
                <c:pt idx="1988" formatCode="General">
                  <c:v>5</c:v>
                </c:pt>
                <c:pt idx="1989" formatCode="General">
                  <c:v>5</c:v>
                </c:pt>
                <c:pt idx="1990" formatCode="General">
                  <c:v>5</c:v>
                </c:pt>
                <c:pt idx="1991" formatCode="General">
                  <c:v>5</c:v>
                </c:pt>
                <c:pt idx="1992" formatCode="General">
                  <c:v>5</c:v>
                </c:pt>
                <c:pt idx="1993" formatCode="General">
                  <c:v>5</c:v>
                </c:pt>
                <c:pt idx="1994" formatCode="General">
                  <c:v>5</c:v>
                </c:pt>
                <c:pt idx="1995" formatCode="General">
                  <c:v>5</c:v>
                </c:pt>
                <c:pt idx="1996" formatCode="General">
                  <c:v>5</c:v>
                </c:pt>
                <c:pt idx="1997" formatCode="General">
                  <c:v>5</c:v>
                </c:pt>
                <c:pt idx="1998" formatCode="General">
                  <c:v>5</c:v>
                </c:pt>
                <c:pt idx="1999" formatCode="General">
                  <c:v>5</c:v>
                </c:pt>
                <c:pt idx="2000" formatCode="General">
                  <c:v>5</c:v>
                </c:pt>
                <c:pt idx="2001" formatCode="General">
                  <c:v>5</c:v>
                </c:pt>
                <c:pt idx="2002" formatCode="General">
                  <c:v>5</c:v>
                </c:pt>
                <c:pt idx="2003" formatCode="General">
                  <c:v>5</c:v>
                </c:pt>
                <c:pt idx="2004" formatCode="General">
                  <c:v>5</c:v>
                </c:pt>
                <c:pt idx="2005" formatCode="General">
                  <c:v>5</c:v>
                </c:pt>
                <c:pt idx="2006" formatCode="General">
                  <c:v>5</c:v>
                </c:pt>
                <c:pt idx="2007" formatCode="General">
                  <c:v>5</c:v>
                </c:pt>
                <c:pt idx="2008" formatCode="General">
                  <c:v>5</c:v>
                </c:pt>
                <c:pt idx="2009" formatCode="General">
                  <c:v>5</c:v>
                </c:pt>
                <c:pt idx="2010" formatCode="General">
                  <c:v>5</c:v>
                </c:pt>
                <c:pt idx="2011" formatCode="General">
                  <c:v>5</c:v>
                </c:pt>
                <c:pt idx="2012" formatCode="General">
                  <c:v>5</c:v>
                </c:pt>
                <c:pt idx="2013" formatCode="General">
                  <c:v>5</c:v>
                </c:pt>
                <c:pt idx="2014" formatCode="General">
                  <c:v>5</c:v>
                </c:pt>
                <c:pt idx="2015" formatCode="General">
                  <c:v>5</c:v>
                </c:pt>
                <c:pt idx="2016" formatCode="General">
                  <c:v>5</c:v>
                </c:pt>
                <c:pt idx="2017" formatCode="General">
                  <c:v>5</c:v>
                </c:pt>
                <c:pt idx="2018" formatCode="General">
                  <c:v>5</c:v>
                </c:pt>
                <c:pt idx="2019" formatCode="General">
                  <c:v>5</c:v>
                </c:pt>
                <c:pt idx="2020" formatCode="General">
                  <c:v>5</c:v>
                </c:pt>
                <c:pt idx="2021" formatCode="General">
                  <c:v>5</c:v>
                </c:pt>
                <c:pt idx="2022" formatCode="General">
                  <c:v>5</c:v>
                </c:pt>
                <c:pt idx="2023" formatCode="General">
                  <c:v>5</c:v>
                </c:pt>
                <c:pt idx="2024" formatCode="General">
                  <c:v>5</c:v>
                </c:pt>
                <c:pt idx="2025" formatCode="General">
                  <c:v>5</c:v>
                </c:pt>
                <c:pt idx="2026" formatCode="General">
                  <c:v>5</c:v>
                </c:pt>
                <c:pt idx="2027" formatCode="General">
                  <c:v>5</c:v>
                </c:pt>
                <c:pt idx="2028" formatCode="General">
                  <c:v>5</c:v>
                </c:pt>
                <c:pt idx="2029" formatCode="General">
                  <c:v>5</c:v>
                </c:pt>
                <c:pt idx="2030" formatCode="General">
                  <c:v>5</c:v>
                </c:pt>
                <c:pt idx="2031" formatCode="General">
                  <c:v>5</c:v>
                </c:pt>
                <c:pt idx="2032" formatCode="General">
                  <c:v>5</c:v>
                </c:pt>
                <c:pt idx="2033" formatCode="General">
                  <c:v>5</c:v>
                </c:pt>
                <c:pt idx="2034" formatCode="General">
                  <c:v>5</c:v>
                </c:pt>
                <c:pt idx="2035" formatCode="General">
                  <c:v>5</c:v>
                </c:pt>
                <c:pt idx="2036" formatCode="General">
                  <c:v>5</c:v>
                </c:pt>
                <c:pt idx="2037" formatCode="General">
                  <c:v>5</c:v>
                </c:pt>
                <c:pt idx="2038" formatCode="General">
                  <c:v>5</c:v>
                </c:pt>
                <c:pt idx="2039" formatCode="General">
                  <c:v>5</c:v>
                </c:pt>
                <c:pt idx="2040" formatCode="General">
                  <c:v>5</c:v>
                </c:pt>
                <c:pt idx="2041" formatCode="General">
                  <c:v>5</c:v>
                </c:pt>
                <c:pt idx="2042" formatCode="General">
                  <c:v>5</c:v>
                </c:pt>
                <c:pt idx="2043" formatCode="General">
                  <c:v>5</c:v>
                </c:pt>
                <c:pt idx="2044" formatCode="General">
                  <c:v>5</c:v>
                </c:pt>
                <c:pt idx="2045" formatCode="General">
                  <c:v>5</c:v>
                </c:pt>
                <c:pt idx="2046" formatCode="General">
                  <c:v>5</c:v>
                </c:pt>
                <c:pt idx="2047" formatCode="General">
                  <c:v>5</c:v>
                </c:pt>
                <c:pt idx="2048" formatCode="General">
                  <c:v>5</c:v>
                </c:pt>
                <c:pt idx="2049" formatCode="General">
                  <c:v>5</c:v>
                </c:pt>
                <c:pt idx="2050" formatCode="General">
                  <c:v>5</c:v>
                </c:pt>
                <c:pt idx="2051" formatCode="General">
                  <c:v>5</c:v>
                </c:pt>
                <c:pt idx="2052" formatCode="General">
                  <c:v>5</c:v>
                </c:pt>
                <c:pt idx="2053" formatCode="General">
                  <c:v>5</c:v>
                </c:pt>
                <c:pt idx="2054" formatCode="General">
                  <c:v>5</c:v>
                </c:pt>
                <c:pt idx="2055" formatCode="General">
                  <c:v>5</c:v>
                </c:pt>
                <c:pt idx="2056" formatCode="General">
                  <c:v>5</c:v>
                </c:pt>
                <c:pt idx="2057" formatCode="General">
                  <c:v>5</c:v>
                </c:pt>
                <c:pt idx="2058" formatCode="General">
                  <c:v>5</c:v>
                </c:pt>
                <c:pt idx="2059" formatCode="General">
                  <c:v>5</c:v>
                </c:pt>
                <c:pt idx="2060" formatCode="General">
                  <c:v>5</c:v>
                </c:pt>
                <c:pt idx="2061" formatCode="General">
                  <c:v>5</c:v>
                </c:pt>
                <c:pt idx="2062" formatCode="General">
                  <c:v>5</c:v>
                </c:pt>
                <c:pt idx="2063" formatCode="General">
                  <c:v>5</c:v>
                </c:pt>
                <c:pt idx="2064" formatCode="General">
                  <c:v>5</c:v>
                </c:pt>
                <c:pt idx="2065" formatCode="General">
                  <c:v>5</c:v>
                </c:pt>
                <c:pt idx="2066" formatCode="General">
                  <c:v>5</c:v>
                </c:pt>
                <c:pt idx="2067" formatCode="General">
                  <c:v>5</c:v>
                </c:pt>
                <c:pt idx="2068" formatCode="General">
                  <c:v>5</c:v>
                </c:pt>
                <c:pt idx="2069" formatCode="General">
                  <c:v>5</c:v>
                </c:pt>
                <c:pt idx="2070" formatCode="General">
                  <c:v>5</c:v>
                </c:pt>
                <c:pt idx="2071" formatCode="General">
                  <c:v>5</c:v>
                </c:pt>
                <c:pt idx="2072" formatCode="General">
                  <c:v>5</c:v>
                </c:pt>
                <c:pt idx="2073" formatCode="General">
                  <c:v>5</c:v>
                </c:pt>
                <c:pt idx="2074" formatCode="General">
                  <c:v>5</c:v>
                </c:pt>
                <c:pt idx="2075" formatCode="General">
                  <c:v>5</c:v>
                </c:pt>
                <c:pt idx="2076" formatCode="General">
                  <c:v>5</c:v>
                </c:pt>
                <c:pt idx="2077" formatCode="General">
                  <c:v>5</c:v>
                </c:pt>
                <c:pt idx="2078" formatCode="General">
                  <c:v>5</c:v>
                </c:pt>
                <c:pt idx="2079" formatCode="General">
                  <c:v>5</c:v>
                </c:pt>
                <c:pt idx="2080" formatCode="General">
                  <c:v>5</c:v>
                </c:pt>
                <c:pt idx="2081" formatCode="General">
                  <c:v>5</c:v>
                </c:pt>
                <c:pt idx="2082" formatCode="General">
                  <c:v>5</c:v>
                </c:pt>
                <c:pt idx="2083" formatCode="General">
                  <c:v>5</c:v>
                </c:pt>
                <c:pt idx="2084" formatCode="General">
                  <c:v>5</c:v>
                </c:pt>
                <c:pt idx="2085" formatCode="General">
                  <c:v>5</c:v>
                </c:pt>
                <c:pt idx="2086" formatCode="General">
                  <c:v>5</c:v>
                </c:pt>
                <c:pt idx="2087" formatCode="General">
                  <c:v>5</c:v>
                </c:pt>
                <c:pt idx="2088" formatCode="General">
                  <c:v>5</c:v>
                </c:pt>
                <c:pt idx="2089" formatCode="General">
                  <c:v>5</c:v>
                </c:pt>
                <c:pt idx="2090" formatCode="General">
                  <c:v>5</c:v>
                </c:pt>
                <c:pt idx="2091" formatCode="General">
                  <c:v>5</c:v>
                </c:pt>
                <c:pt idx="2092" formatCode="General">
                  <c:v>5</c:v>
                </c:pt>
                <c:pt idx="2093" formatCode="General">
                  <c:v>5</c:v>
                </c:pt>
                <c:pt idx="2094" formatCode="General">
                  <c:v>5</c:v>
                </c:pt>
                <c:pt idx="2095" formatCode="General">
                  <c:v>5</c:v>
                </c:pt>
                <c:pt idx="2096" formatCode="General">
                  <c:v>5</c:v>
                </c:pt>
                <c:pt idx="2097" formatCode="General">
                  <c:v>5</c:v>
                </c:pt>
                <c:pt idx="2098" formatCode="General">
                  <c:v>5</c:v>
                </c:pt>
                <c:pt idx="2099" formatCode="General">
                  <c:v>5</c:v>
                </c:pt>
                <c:pt idx="2100" formatCode="General">
                  <c:v>5</c:v>
                </c:pt>
                <c:pt idx="2101" formatCode="General">
                  <c:v>5</c:v>
                </c:pt>
                <c:pt idx="2102" formatCode="General">
                  <c:v>5</c:v>
                </c:pt>
                <c:pt idx="2103" formatCode="General">
                  <c:v>5</c:v>
                </c:pt>
                <c:pt idx="2104" formatCode="General">
                  <c:v>5</c:v>
                </c:pt>
                <c:pt idx="2105" formatCode="General">
                  <c:v>5</c:v>
                </c:pt>
                <c:pt idx="2106" formatCode="General">
                  <c:v>5</c:v>
                </c:pt>
                <c:pt idx="2107" formatCode="General">
                  <c:v>5</c:v>
                </c:pt>
                <c:pt idx="2108" formatCode="General">
                  <c:v>5</c:v>
                </c:pt>
                <c:pt idx="2109" formatCode="General">
                  <c:v>5</c:v>
                </c:pt>
                <c:pt idx="2110" formatCode="General">
                  <c:v>5</c:v>
                </c:pt>
                <c:pt idx="2111" formatCode="General">
                  <c:v>5</c:v>
                </c:pt>
                <c:pt idx="2112" formatCode="General">
                  <c:v>5</c:v>
                </c:pt>
                <c:pt idx="2113" formatCode="General">
                  <c:v>5</c:v>
                </c:pt>
                <c:pt idx="2114" formatCode="General">
                  <c:v>5</c:v>
                </c:pt>
                <c:pt idx="2115" formatCode="General">
                  <c:v>5</c:v>
                </c:pt>
                <c:pt idx="2116" formatCode="General">
                  <c:v>5</c:v>
                </c:pt>
                <c:pt idx="2117" formatCode="General">
                  <c:v>5</c:v>
                </c:pt>
                <c:pt idx="2118" formatCode="General">
                  <c:v>5</c:v>
                </c:pt>
                <c:pt idx="2119" formatCode="General">
                  <c:v>5</c:v>
                </c:pt>
                <c:pt idx="2120" formatCode="General">
                  <c:v>5</c:v>
                </c:pt>
                <c:pt idx="2121" formatCode="General">
                  <c:v>5</c:v>
                </c:pt>
                <c:pt idx="2122" formatCode="General">
                  <c:v>5</c:v>
                </c:pt>
                <c:pt idx="2123" formatCode="General">
                  <c:v>5</c:v>
                </c:pt>
                <c:pt idx="2124" formatCode="General">
                  <c:v>5</c:v>
                </c:pt>
                <c:pt idx="2125" formatCode="General">
                  <c:v>5</c:v>
                </c:pt>
                <c:pt idx="2126" formatCode="General">
                  <c:v>5</c:v>
                </c:pt>
                <c:pt idx="2127" formatCode="General">
                  <c:v>5</c:v>
                </c:pt>
                <c:pt idx="2128" formatCode="General">
                  <c:v>5</c:v>
                </c:pt>
                <c:pt idx="2129" formatCode="General">
                  <c:v>5</c:v>
                </c:pt>
                <c:pt idx="2130" formatCode="General">
                  <c:v>5</c:v>
                </c:pt>
                <c:pt idx="2131" formatCode="General">
                  <c:v>5</c:v>
                </c:pt>
                <c:pt idx="2132" formatCode="General">
                  <c:v>5</c:v>
                </c:pt>
                <c:pt idx="2133" formatCode="General">
                  <c:v>5</c:v>
                </c:pt>
                <c:pt idx="2134" formatCode="General">
                  <c:v>5</c:v>
                </c:pt>
                <c:pt idx="2135" formatCode="General">
                  <c:v>5</c:v>
                </c:pt>
                <c:pt idx="2136" formatCode="General">
                  <c:v>5</c:v>
                </c:pt>
                <c:pt idx="2137" formatCode="General">
                  <c:v>5</c:v>
                </c:pt>
                <c:pt idx="2138" formatCode="General">
                  <c:v>5</c:v>
                </c:pt>
                <c:pt idx="2139" formatCode="General">
                  <c:v>5</c:v>
                </c:pt>
                <c:pt idx="2140" formatCode="General">
                  <c:v>5</c:v>
                </c:pt>
                <c:pt idx="2141" formatCode="General">
                  <c:v>5</c:v>
                </c:pt>
                <c:pt idx="2142" formatCode="General">
                  <c:v>5</c:v>
                </c:pt>
                <c:pt idx="2143" formatCode="General">
                  <c:v>5</c:v>
                </c:pt>
                <c:pt idx="2144" formatCode="General">
                  <c:v>5</c:v>
                </c:pt>
                <c:pt idx="2145" formatCode="General">
                  <c:v>5</c:v>
                </c:pt>
                <c:pt idx="2146" formatCode="General">
                  <c:v>5</c:v>
                </c:pt>
                <c:pt idx="2147" formatCode="General">
                  <c:v>5</c:v>
                </c:pt>
                <c:pt idx="2148" formatCode="General">
                  <c:v>5</c:v>
                </c:pt>
                <c:pt idx="2149" formatCode="General">
                  <c:v>5</c:v>
                </c:pt>
                <c:pt idx="2150" formatCode="General">
                  <c:v>5</c:v>
                </c:pt>
                <c:pt idx="2151" formatCode="General">
                  <c:v>5</c:v>
                </c:pt>
                <c:pt idx="2152" formatCode="General">
                  <c:v>5</c:v>
                </c:pt>
                <c:pt idx="2153" formatCode="General">
                  <c:v>5</c:v>
                </c:pt>
                <c:pt idx="2154" formatCode="General">
                  <c:v>5</c:v>
                </c:pt>
                <c:pt idx="2155" formatCode="General">
                  <c:v>5</c:v>
                </c:pt>
                <c:pt idx="2156" formatCode="General">
                  <c:v>5</c:v>
                </c:pt>
                <c:pt idx="2157" formatCode="General">
                  <c:v>5</c:v>
                </c:pt>
                <c:pt idx="2158" formatCode="General">
                  <c:v>5</c:v>
                </c:pt>
                <c:pt idx="2159" formatCode="General">
                  <c:v>5</c:v>
                </c:pt>
                <c:pt idx="2160" formatCode="General">
                  <c:v>5</c:v>
                </c:pt>
                <c:pt idx="2161" formatCode="General">
                  <c:v>5</c:v>
                </c:pt>
                <c:pt idx="2162" formatCode="General">
                  <c:v>5</c:v>
                </c:pt>
                <c:pt idx="2163" formatCode="General">
                  <c:v>5</c:v>
                </c:pt>
                <c:pt idx="2164" formatCode="General">
                  <c:v>5</c:v>
                </c:pt>
                <c:pt idx="2165" formatCode="General">
                  <c:v>5</c:v>
                </c:pt>
                <c:pt idx="2166" formatCode="General">
                  <c:v>5</c:v>
                </c:pt>
                <c:pt idx="2167" formatCode="General">
                  <c:v>5</c:v>
                </c:pt>
                <c:pt idx="2168" formatCode="General">
                  <c:v>5</c:v>
                </c:pt>
                <c:pt idx="2169" formatCode="General">
                  <c:v>5</c:v>
                </c:pt>
                <c:pt idx="2170" formatCode="General">
                  <c:v>5</c:v>
                </c:pt>
                <c:pt idx="2171" formatCode="General">
                  <c:v>5</c:v>
                </c:pt>
                <c:pt idx="2172" formatCode="General">
                  <c:v>5</c:v>
                </c:pt>
                <c:pt idx="2173" formatCode="General">
                  <c:v>5</c:v>
                </c:pt>
                <c:pt idx="2174" formatCode="General">
                  <c:v>5</c:v>
                </c:pt>
                <c:pt idx="2175" formatCode="General">
                  <c:v>5</c:v>
                </c:pt>
                <c:pt idx="2176" formatCode="General">
                  <c:v>5</c:v>
                </c:pt>
                <c:pt idx="2177" formatCode="General">
                  <c:v>5</c:v>
                </c:pt>
                <c:pt idx="2178" formatCode="General">
                  <c:v>5</c:v>
                </c:pt>
                <c:pt idx="2179" formatCode="General">
                  <c:v>5</c:v>
                </c:pt>
                <c:pt idx="2180" formatCode="General">
                  <c:v>5</c:v>
                </c:pt>
                <c:pt idx="2181" formatCode="General">
                  <c:v>5</c:v>
                </c:pt>
                <c:pt idx="2182" formatCode="General">
                  <c:v>5</c:v>
                </c:pt>
                <c:pt idx="2183" formatCode="General">
                  <c:v>5</c:v>
                </c:pt>
                <c:pt idx="2184" formatCode="General">
                  <c:v>5</c:v>
                </c:pt>
                <c:pt idx="2185" formatCode="General">
                  <c:v>5</c:v>
                </c:pt>
                <c:pt idx="2186" formatCode="General">
                  <c:v>5</c:v>
                </c:pt>
                <c:pt idx="2187" formatCode="General">
                  <c:v>5</c:v>
                </c:pt>
                <c:pt idx="2188" formatCode="General">
                  <c:v>5</c:v>
                </c:pt>
                <c:pt idx="2189" formatCode="General">
                  <c:v>5</c:v>
                </c:pt>
                <c:pt idx="2190" formatCode="General">
                  <c:v>5</c:v>
                </c:pt>
                <c:pt idx="2191" formatCode="General">
                  <c:v>5</c:v>
                </c:pt>
                <c:pt idx="2192" formatCode="General">
                  <c:v>5</c:v>
                </c:pt>
                <c:pt idx="2193" formatCode="General">
                  <c:v>5</c:v>
                </c:pt>
                <c:pt idx="2194" formatCode="General">
                  <c:v>5</c:v>
                </c:pt>
                <c:pt idx="2195" formatCode="General">
                  <c:v>5</c:v>
                </c:pt>
                <c:pt idx="2196" formatCode="General">
                  <c:v>5</c:v>
                </c:pt>
                <c:pt idx="2197" formatCode="General">
                  <c:v>5</c:v>
                </c:pt>
                <c:pt idx="2198" formatCode="General">
                  <c:v>5</c:v>
                </c:pt>
                <c:pt idx="2199" formatCode="General">
                  <c:v>5</c:v>
                </c:pt>
                <c:pt idx="2200" formatCode="General">
                  <c:v>5</c:v>
                </c:pt>
                <c:pt idx="2201" formatCode="General">
                  <c:v>5</c:v>
                </c:pt>
                <c:pt idx="2202" formatCode="General">
                  <c:v>5</c:v>
                </c:pt>
                <c:pt idx="2203" formatCode="General">
                  <c:v>5</c:v>
                </c:pt>
                <c:pt idx="2204" formatCode="General">
                  <c:v>5</c:v>
                </c:pt>
                <c:pt idx="2205" formatCode="General">
                  <c:v>5</c:v>
                </c:pt>
                <c:pt idx="2206" formatCode="General">
                  <c:v>5</c:v>
                </c:pt>
                <c:pt idx="2207" formatCode="General">
                  <c:v>5</c:v>
                </c:pt>
                <c:pt idx="2208" formatCode="General">
                  <c:v>5</c:v>
                </c:pt>
                <c:pt idx="2209" formatCode="General">
                  <c:v>5</c:v>
                </c:pt>
                <c:pt idx="2210" formatCode="General">
                  <c:v>5</c:v>
                </c:pt>
                <c:pt idx="2211" formatCode="General">
                  <c:v>5</c:v>
                </c:pt>
                <c:pt idx="2212" formatCode="General">
                  <c:v>5</c:v>
                </c:pt>
                <c:pt idx="2213" formatCode="General">
                  <c:v>5</c:v>
                </c:pt>
                <c:pt idx="2214" formatCode="General">
                  <c:v>5</c:v>
                </c:pt>
                <c:pt idx="2215" formatCode="General">
                  <c:v>5</c:v>
                </c:pt>
                <c:pt idx="2216" formatCode="General">
                  <c:v>5</c:v>
                </c:pt>
                <c:pt idx="2217" formatCode="General">
                  <c:v>5</c:v>
                </c:pt>
                <c:pt idx="2218" formatCode="General">
                  <c:v>5</c:v>
                </c:pt>
                <c:pt idx="2219" formatCode="General">
                  <c:v>5</c:v>
                </c:pt>
                <c:pt idx="2220" formatCode="General">
                  <c:v>5</c:v>
                </c:pt>
                <c:pt idx="2221" formatCode="General">
                  <c:v>5</c:v>
                </c:pt>
                <c:pt idx="2222" formatCode="General">
                  <c:v>5</c:v>
                </c:pt>
                <c:pt idx="2223" formatCode="General">
                  <c:v>5</c:v>
                </c:pt>
                <c:pt idx="2224" formatCode="General">
                  <c:v>5</c:v>
                </c:pt>
                <c:pt idx="2225" formatCode="General">
                  <c:v>5</c:v>
                </c:pt>
                <c:pt idx="2226" formatCode="General">
                  <c:v>5</c:v>
                </c:pt>
                <c:pt idx="2227" formatCode="General">
                  <c:v>5</c:v>
                </c:pt>
                <c:pt idx="2228" formatCode="General">
                  <c:v>5</c:v>
                </c:pt>
                <c:pt idx="2229" formatCode="General">
                  <c:v>5</c:v>
                </c:pt>
                <c:pt idx="2230" formatCode="General">
                  <c:v>5</c:v>
                </c:pt>
                <c:pt idx="2231" formatCode="General">
                  <c:v>5</c:v>
                </c:pt>
                <c:pt idx="2232" formatCode="General">
                  <c:v>5</c:v>
                </c:pt>
                <c:pt idx="2233" formatCode="General">
                  <c:v>5</c:v>
                </c:pt>
                <c:pt idx="2234" formatCode="General">
                  <c:v>5</c:v>
                </c:pt>
                <c:pt idx="2235" formatCode="General">
                  <c:v>5</c:v>
                </c:pt>
                <c:pt idx="2236" formatCode="General">
                  <c:v>5</c:v>
                </c:pt>
                <c:pt idx="2237" formatCode="General">
                  <c:v>5</c:v>
                </c:pt>
                <c:pt idx="2238" formatCode="General">
                  <c:v>5</c:v>
                </c:pt>
                <c:pt idx="2239" formatCode="General">
                  <c:v>5</c:v>
                </c:pt>
                <c:pt idx="2240" formatCode="General">
                  <c:v>5</c:v>
                </c:pt>
                <c:pt idx="2241" formatCode="General">
                  <c:v>5</c:v>
                </c:pt>
                <c:pt idx="2242" formatCode="General">
                  <c:v>5</c:v>
                </c:pt>
                <c:pt idx="2243" formatCode="General">
                  <c:v>5</c:v>
                </c:pt>
                <c:pt idx="2244" formatCode="General">
                  <c:v>5</c:v>
                </c:pt>
                <c:pt idx="2245" formatCode="General">
                  <c:v>5</c:v>
                </c:pt>
                <c:pt idx="2246" formatCode="General">
                  <c:v>5</c:v>
                </c:pt>
                <c:pt idx="2247" formatCode="General">
                  <c:v>5</c:v>
                </c:pt>
                <c:pt idx="2248" formatCode="General">
                  <c:v>5</c:v>
                </c:pt>
                <c:pt idx="2249" formatCode="General">
                  <c:v>5</c:v>
                </c:pt>
                <c:pt idx="2250" formatCode="General">
                  <c:v>5</c:v>
                </c:pt>
                <c:pt idx="2251" formatCode="General">
                  <c:v>5</c:v>
                </c:pt>
                <c:pt idx="2252" formatCode="General">
                  <c:v>5</c:v>
                </c:pt>
                <c:pt idx="2253" formatCode="General">
                  <c:v>5</c:v>
                </c:pt>
                <c:pt idx="2254" formatCode="General">
                  <c:v>5</c:v>
                </c:pt>
                <c:pt idx="2255" formatCode="General">
                  <c:v>5</c:v>
                </c:pt>
                <c:pt idx="2256" formatCode="General">
                  <c:v>5</c:v>
                </c:pt>
                <c:pt idx="2257" formatCode="General">
                  <c:v>5</c:v>
                </c:pt>
                <c:pt idx="2258" formatCode="General">
                  <c:v>5</c:v>
                </c:pt>
                <c:pt idx="2259" formatCode="General">
                  <c:v>5</c:v>
                </c:pt>
                <c:pt idx="2260" formatCode="General">
                  <c:v>5</c:v>
                </c:pt>
                <c:pt idx="2261" formatCode="General">
                  <c:v>5</c:v>
                </c:pt>
                <c:pt idx="2262" formatCode="General">
                  <c:v>5</c:v>
                </c:pt>
                <c:pt idx="2263" formatCode="General">
                  <c:v>5</c:v>
                </c:pt>
                <c:pt idx="2264" formatCode="General">
                  <c:v>5</c:v>
                </c:pt>
                <c:pt idx="2265" formatCode="General">
                  <c:v>5</c:v>
                </c:pt>
                <c:pt idx="2266" formatCode="General">
                  <c:v>5</c:v>
                </c:pt>
                <c:pt idx="2267" formatCode="General">
                  <c:v>5</c:v>
                </c:pt>
                <c:pt idx="2268" formatCode="General">
                  <c:v>5</c:v>
                </c:pt>
                <c:pt idx="2269" formatCode="General">
                  <c:v>5</c:v>
                </c:pt>
                <c:pt idx="2270" formatCode="General">
                  <c:v>5</c:v>
                </c:pt>
                <c:pt idx="2271" formatCode="General">
                  <c:v>5</c:v>
                </c:pt>
                <c:pt idx="2272" formatCode="General">
                  <c:v>5</c:v>
                </c:pt>
                <c:pt idx="2273" formatCode="General">
                  <c:v>5</c:v>
                </c:pt>
                <c:pt idx="2274" formatCode="General">
                  <c:v>5</c:v>
                </c:pt>
                <c:pt idx="2275" formatCode="General">
                  <c:v>5</c:v>
                </c:pt>
                <c:pt idx="2276" formatCode="General">
                  <c:v>5</c:v>
                </c:pt>
                <c:pt idx="2277" formatCode="General">
                  <c:v>5</c:v>
                </c:pt>
                <c:pt idx="2278" formatCode="General">
                  <c:v>5</c:v>
                </c:pt>
                <c:pt idx="2279" formatCode="General">
                  <c:v>5</c:v>
                </c:pt>
                <c:pt idx="2280" formatCode="General">
                  <c:v>5</c:v>
                </c:pt>
                <c:pt idx="2281" formatCode="General">
                  <c:v>5</c:v>
                </c:pt>
                <c:pt idx="2282" formatCode="General">
                  <c:v>5</c:v>
                </c:pt>
                <c:pt idx="2283" formatCode="General">
                  <c:v>5</c:v>
                </c:pt>
                <c:pt idx="2284" formatCode="General">
                  <c:v>5</c:v>
                </c:pt>
                <c:pt idx="2285" formatCode="General">
                  <c:v>5</c:v>
                </c:pt>
                <c:pt idx="2286" formatCode="General">
                  <c:v>5</c:v>
                </c:pt>
                <c:pt idx="2287" formatCode="General">
                  <c:v>5</c:v>
                </c:pt>
                <c:pt idx="2288" formatCode="General">
                  <c:v>5</c:v>
                </c:pt>
                <c:pt idx="2289" formatCode="General">
                  <c:v>5</c:v>
                </c:pt>
                <c:pt idx="2290" formatCode="General">
                  <c:v>5</c:v>
                </c:pt>
                <c:pt idx="2291" formatCode="General">
                  <c:v>5</c:v>
                </c:pt>
                <c:pt idx="2292" formatCode="General">
                  <c:v>5</c:v>
                </c:pt>
                <c:pt idx="2293" formatCode="General">
                  <c:v>5</c:v>
                </c:pt>
                <c:pt idx="2294" formatCode="General">
                  <c:v>5</c:v>
                </c:pt>
                <c:pt idx="2295" formatCode="General">
                  <c:v>5</c:v>
                </c:pt>
                <c:pt idx="2296" formatCode="General">
                  <c:v>5</c:v>
                </c:pt>
                <c:pt idx="2297" formatCode="General">
                  <c:v>5</c:v>
                </c:pt>
                <c:pt idx="2298" formatCode="General">
                  <c:v>5</c:v>
                </c:pt>
                <c:pt idx="2299" formatCode="General">
                  <c:v>5</c:v>
                </c:pt>
                <c:pt idx="2300" formatCode="General">
                  <c:v>5</c:v>
                </c:pt>
                <c:pt idx="2301" formatCode="General">
                  <c:v>5</c:v>
                </c:pt>
                <c:pt idx="2302" formatCode="General">
                  <c:v>5</c:v>
                </c:pt>
                <c:pt idx="2303" formatCode="General">
                  <c:v>5</c:v>
                </c:pt>
                <c:pt idx="2304" formatCode="General">
                  <c:v>5</c:v>
                </c:pt>
                <c:pt idx="2305" formatCode="General">
                  <c:v>5</c:v>
                </c:pt>
                <c:pt idx="2306" formatCode="General">
                  <c:v>5</c:v>
                </c:pt>
                <c:pt idx="2307" formatCode="General">
                  <c:v>5</c:v>
                </c:pt>
                <c:pt idx="2308" formatCode="General">
                  <c:v>5</c:v>
                </c:pt>
                <c:pt idx="2309" formatCode="General">
                  <c:v>5</c:v>
                </c:pt>
                <c:pt idx="2310" formatCode="General">
                  <c:v>5</c:v>
                </c:pt>
                <c:pt idx="2311" formatCode="General">
                  <c:v>5</c:v>
                </c:pt>
                <c:pt idx="2312" formatCode="General">
                  <c:v>5</c:v>
                </c:pt>
                <c:pt idx="2313" formatCode="General">
                  <c:v>5</c:v>
                </c:pt>
                <c:pt idx="2314" formatCode="General">
                  <c:v>5</c:v>
                </c:pt>
                <c:pt idx="2315" formatCode="General">
                  <c:v>5</c:v>
                </c:pt>
                <c:pt idx="2316" formatCode="General">
                  <c:v>5</c:v>
                </c:pt>
                <c:pt idx="2317" formatCode="General">
                  <c:v>5</c:v>
                </c:pt>
                <c:pt idx="2318" formatCode="General">
                  <c:v>5</c:v>
                </c:pt>
                <c:pt idx="2319" formatCode="General">
                  <c:v>5</c:v>
                </c:pt>
                <c:pt idx="2320" formatCode="General">
                  <c:v>5</c:v>
                </c:pt>
                <c:pt idx="2321" formatCode="General">
                  <c:v>5</c:v>
                </c:pt>
                <c:pt idx="2322" formatCode="General">
                  <c:v>5</c:v>
                </c:pt>
                <c:pt idx="2323" formatCode="General">
                  <c:v>5</c:v>
                </c:pt>
                <c:pt idx="2324" formatCode="General">
                  <c:v>5</c:v>
                </c:pt>
                <c:pt idx="2325" formatCode="General">
                  <c:v>5</c:v>
                </c:pt>
                <c:pt idx="2326" formatCode="General">
                  <c:v>5</c:v>
                </c:pt>
                <c:pt idx="2327" formatCode="General">
                  <c:v>5</c:v>
                </c:pt>
                <c:pt idx="2328" formatCode="General">
                  <c:v>5</c:v>
                </c:pt>
                <c:pt idx="2329" formatCode="General">
                  <c:v>5</c:v>
                </c:pt>
                <c:pt idx="2330" formatCode="General">
                  <c:v>5</c:v>
                </c:pt>
                <c:pt idx="2331" formatCode="General">
                  <c:v>5</c:v>
                </c:pt>
                <c:pt idx="2332" formatCode="General">
                  <c:v>5</c:v>
                </c:pt>
                <c:pt idx="2333" formatCode="General">
                  <c:v>5</c:v>
                </c:pt>
                <c:pt idx="2334" formatCode="General">
                  <c:v>5</c:v>
                </c:pt>
                <c:pt idx="2335" formatCode="General">
                  <c:v>5</c:v>
                </c:pt>
                <c:pt idx="2336" formatCode="General">
                  <c:v>5</c:v>
                </c:pt>
                <c:pt idx="2337" formatCode="General">
                  <c:v>5</c:v>
                </c:pt>
                <c:pt idx="2338" formatCode="General">
                  <c:v>5</c:v>
                </c:pt>
                <c:pt idx="2339" formatCode="General">
                  <c:v>5</c:v>
                </c:pt>
                <c:pt idx="2340" formatCode="General">
                  <c:v>5</c:v>
                </c:pt>
                <c:pt idx="2341" formatCode="General">
                  <c:v>5</c:v>
                </c:pt>
                <c:pt idx="2342" formatCode="General">
                  <c:v>5</c:v>
                </c:pt>
                <c:pt idx="2343" formatCode="General">
                  <c:v>5</c:v>
                </c:pt>
                <c:pt idx="2344" formatCode="General">
                  <c:v>5</c:v>
                </c:pt>
                <c:pt idx="2345" formatCode="General">
                  <c:v>5</c:v>
                </c:pt>
                <c:pt idx="2346" formatCode="General">
                  <c:v>5</c:v>
                </c:pt>
                <c:pt idx="2347" formatCode="General">
                  <c:v>5</c:v>
                </c:pt>
                <c:pt idx="2348" formatCode="General">
                  <c:v>5</c:v>
                </c:pt>
                <c:pt idx="2349" formatCode="General">
                  <c:v>5</c:v>
                </c:pt>
                <c:pt idx="2350" formatCode="General">
                  <c:v>5</c:v>
                </c:pt>
                <c:pt idx="2351" formatCode="General">
                  <c:v>5</c:v>
                </c:pt>
                <c:pt idx="2352" formatCode="General">
                  <c:v>5</c:v>
                </c:pt>
                <c:pt idx="2353" formatCode="General">
                  <c:v>5</c:v>
                </c:pt>
                <c:pt idx="2354" formatCode="General">
                  <c:v>5</c:v>
                </c:pt>
                <c:pt idx="2355" formatCode="General">
                  <c:v>5</c:v>
                </c:pt>
                <c:pt idx="2356" formatCode="General">
                  <c:v>5</c:v>
                </c:pt>
                <c:pt idx="2357" formatCode="General">
                  <c:v>5</c:v>
                </c:pt>
                <c:pt idx="2358" formatCode="General">
                  <c:v>5</c:v>
                </c:pt>
                <c:pt idx="2359" formatCode="General">
                  <c:v>5</c:v>
                </c:pt>
                <c:pt idx="2360" formatCode="General">
                  <c:v>5</c:v>
                </c:pt>
                <c:pt idx="2361" formatCode="General">
                  <c:v>5</c:v>
                </c:pt>
                <c:pt idx="2362" formatCode="General">
                  <c:v>5</c:v>
                </c:pt>
                <c:pt idx="2363" formatCode="General">
                  <c:v>5</c:v>
                </c:pt>
                <c:pt idx="2364" formatCode="General">
                  <c:v>5</c:v>
                </c:pt>
                <c:pt idx="2365" formatCode="General">
                  <c:v>5</c:v>
                </c:pt>
                <c:pt idx="2366" formatCode="General">
                  <c:v>5</c:v>
                </c:pt>
                <c:pt idx="2367" formatCode="General">
                  <c:v>5</c:v>
                </c:pt>
                <c:pt idx="2368" formatCode="General">
                  <c:v>5</c:v>
                </c:pt>
                <c:pt idx="2369" formatCode="General">
                  <c:v>5</c:v>
                </c:pt>
                <c:pt idx="2370" formatCode="General">
                  <c:v>5</c:v>
                </c:pt>
                <c:pt idx="2371" formatCode="General">
                  <c:v>5</c:v>
                </c:pt>
                <c:pt idx="2372" formatCode="General">
                  <c:v>5</c:v>
                </c:pt>
                <c:pt idx="2373" formatCode="General">
                  <c:v>5</c:v>
                </c:pt>
                <c:pt idx="2374" formatCode="General">
                  <c:v>5</c:v>
                </c:pt>
                <c:pt idx="2375" formatCode="General">
                  <c:v>5</c:v>
                </c:pt>
                <c:pt idx="2376" formatCode="General">
                  <c:v>5</c:v>
                </c:pt>
                <c:pt idx="2377" formatCode="General">
                  <c:v>5</c:v>
                </c:pt>
                <c:pt idx="2378" formatCode="General">
                  <c:v>5</c:v>
                </c:pt>
                <c:pt idx="2379" formatCode="General">
                  <c:v>5</c:v>
                </c:pt>
                <c:pt idx="2380" formatCode="General">
                  <c:v>5</c:v>
                </c:pt>
                <c:pt idx="2381" formatCode="General">
                  <c:v>5</c:v>
                </c:pt>
                <c:pt idx="2382" formatCode="General">
                  <c:v>5</c:v>
                </c:pt>
                <c:pt idx="2383" formatCode="General">
                  <c:v>5</c:v>
                </c:pt>
                <c:pt idx="2384" formatCode="General">
                  <c:v>5</c:v>
                </c:pt>
                <c:pt idx="2385" formatCode="General">
                  <c:v>5</c:v>
                </c:pt>
                <c:pt idx="2386" formatCode="General">
                  <c:v>5</c:v>
                </c:pt>
                <c:pt idx="2387" formatCode="General">
                  <c:v>5</c:v>
                </c:pt>
                <c:pt idx="2388" formatCode="General">
                  <c:v>5</c:v>
                </c:pt>
                <c:pt idx="2389" formatCode="General">
                  <c:v>5</c:v>
                </c:pt>
                <c:pt idx="2390" formatCode="General">
                  <c:v>5</c:v>
                </c:pt>
                <c:pt idx="2391" formatCode="General">
                  <c:v>5</c:v>
                </c:pt>
                <c:pt idx="2392" formatCode="General">
                  <c:v>5</c:v>
                </c:pt>
                <c:pt idx="2393" formatCode="General">
                  <c:v>5</c:v>
                </c:pt>
                <c:pt idx="2394" formatCode="General">
                  <c:v>5</c:v>
                </c:pt>
                <c:pt idx="2395" formatCode="General">
                  <c:v>5</c:v>
                </c:pt>
                <c:pt idx="2396" formatCode="General">
                  <c:v>5</c:v>
                </c:pt>
                <c:pt idx="2397" formatCode="General">
                  <c:v>5</c:v>
                </c:pt>
                <c:pt idx="2398" formatCode="General">
                  <c:v>5</c:v>
                </c:pt>
                <c:pt idx="2399" formatCode="General">
                  <c:v>5</c:v>
                </c:pt>
                <c:pt idx="2400" formatCode="General">
                  <c:v>5</c:v>
                </c:pt>
                <c:pt idx="2401" formatCode="General">
                  <c:v>5</c:v>
                </c:pt>
                <c:pt idx="2402" formatCode="General">
                  <c:v>5</c:v>
                </c:pt>
                <c:pt idx="2403" formatCode="General">
                  <c:v>5</c:v>
                </c:pt>
                <c:pt idx="2404" formatCode="General">
                  <c:v>5</c:v>
                </c:pt>
                <c:pt idx="2405" formatCode="General">
                  <c:v>5</c:v>
                </c:pt>
                <c:pt idx="2406" formatCode="General">
                  <c:v>5</c:v>
                </c:pt>
                <c:pt idx="2407" formatCode="General">
                  <c:v>5</c:v>
                </c:pt>
                <c:pt idx="2408" formatCode="General">
                  <c:v>5</c:v>
                </c:pt>
                <c:pt idx="2409" formatCode="General">
                  <c:v>5</c:v>
                </c:pt>
                <c:pt idx="2410" formatCode="General">
                  <c:v>5</c:v>
                </c:pt>
                <c:pt idx="2411" formatCode="General">
                  <c:v>5</c:v>
                </c:pt>
                <c:pt idx="2412" formatCode="General">
                  <c:v>5</c:v>
                </c:pt>
                <c:pt idx="2413" formatCode="General">
                  <c:v>5</c:v>
                </c:pt>
                <c:pt idx="2414" formatCode="General">
                  <c:v>5</c:v>
                </c:pt>
                <c:pt idx="2415" formatCode="General">
                  <c:v>5</c:v>
                </c:pt>
                <c:pt idx="2416" formatCode="General">
                  <c:v>5</c:v>
                </c:pt>
                <c:pt idx="2417" formatCode="General">
                  <c:v>5</c:v>
                </c:pt>
                <c:pt idx="2418" formatCode="General">
                  <c:v>5</c:v>
                </c:pt>
                <c:pt idx="2419" formatCode="General">
                  <c:v>5</c:v>
                </c:pt>
                <c:pt idx="2420" formatCode="General">
                  <c:v>5</c:v>
                </c:pt>
                <c:pt idx="2421" formatCode="General">
                  <c:v>5</c:v>
                </c:pt>
                <c:pt idx="2422" formatCode="General">
                  <c:v>5</c:v>
                </c:pt>
                <c:pt idx="2423" formatCode="General">
                  <c:v>5</c:v>
                </c:pt>
                <c:pt idx="2424" formatCode="General">
                  <c:v>5</c:v>
                </c:pt>
                <c:pt idx="2425" formatCode="General">
                  <c:v>5</c:v>
                </c:pt>
                <c:pt idx="2426" formatCode="General">
                  <c:v>5</c:v>
                </c:pt>
                <c:pt idx="2427" formatCode="General">
                  <c:v>5</c:v>
                </c:pt>
                <c:pt idx="2428" formatCode="General">
                  <c:v>5</c:v>
                </c:pt>
                <c:pt idx="2429" formatCode="General">
                  <c:v>5</c:v>
                </c:pt>
                <c:pt idx="2430" formatCode="General">
                  <c:v>5</c:v>
                </c:pt>
                <c:pt idx="2431" formatCode="General">
                  <c:v>5</c:v>
                </c:pt>
                <c:pt idx="2432" formatCode="General">
                  <c:v>5</c:v>
                </c:pt>
                <c:pt idx="2433" formatCode="General">
                  <c:v>5</c:v>
                </c:pt>
                <c:pt idx="2434" formatCode="General">
                  <c:v>5</c:v>
                </c:pt>
                <c:pt idx="2435" formatCode="General">
                  <c:v>5</c:v>
                </c:pt>
                <c:pt idx="2436" formatCode="General">
                  <c:v>5</c:v>
                </c:pt>
                <c:pt idx="2437" formatCode="General">
                  <c:v>5</c:v>
                </c:pt>
                <c:pt idx="2438" formatCode="General">
                  <c:v>5</c:v>
                </c:pt>
                <c:pt idx="2439" formatCode="General">
                  <c:v>5</c:v>
                </c:pt>
                <c:pt idx="2440" formatCode="General">
                  <c:v>5</c:v>
                </c:pt>
                <c:pt idx="2441" formatCode="General">
                  <c:v>5</c:v>
                </c:pt>
                <c:pt idx="2442" formatCode="General">
                  <c:v>5</c:v>
                </c:pt>
                <c:pt idx="2443" formatCode="General">
                  <c:v>5</c:v>
                </c:pt>
                <c:pt idx="2444" formatCode="General">
                  <c:v>5</c:v>
                </c:pt>
                <c:pt idx="2445" formatCode="General">
                  <c:v>5</c:v>
                </c:pt>
                <c:pt idx="2446" formatCode="General">
                  <c:v>5</c:v>
                </c:pt>
                <c:pt idx="2447" formatCode="General">
                  <c:v>5</c:v>
                </c:pt>
                <c:pt idx="2448" formatCode="General">
                  <c:v>5</c:v>
                </c:pt>
                <c:pt idx="2449" formatCode="General">
                  <c:v>5</c:v>
                </c:pt>
                <c:pt idx="2450" formatCode="General">
                  <c:v>5</c:v>
                </c:pt>
                <c:pt idx="2451" formatCode="General">
                  <c:v>5</c:v>
                </c:pt>
                <c:pt idx="2452" formatCode="General">
                  <c:v>5</c:v>
                </c:pt>
                <c:pt idx="2453" formatCode="General">
                  <c:v>5</c:v>
                </c:pt>
                <c:pt idx="2454" formatCode="General">
                  <c:v>5</c:v>
                </c:pt>
                <c:pt idx="2455" formatCode="General">
                  <c:v>5</c:v>
                </c:pt>
                <c:pt idx="2456" formatCode="General">
                  <c:v>5</c:v>
                </c:pt>
                <c:pt idx="2457" formatCode="General">
                  <c:v>5</c:v>
                </c:pt>
                <c:pt idx="2458" formatCode="General">
                  <c:v>5</c:v>
                </c:pt>
                <c:pt idx="2459" formatCode="General">
                  <c:v>5</c:v>
                </c:pt>
                <c:pt idx="2460" formatCode="General">
                  <c:v>5</c:v>
                </c:pt>
                <c:pt idx="2461" formatCode="General">
                  <c:v>5</c:v>
                </c:pt>
                <c:pt idx="2462" formatCode="General">
                  <c:v>5</c:v>
                </c:pt>
                <c:pt idx="2463" formatCode="General">
                  <c:v>5</c:v>
                </c:pt>
                <c:pt idx="2464" formatCode="General">
                  <c:v>5</c:v>
                </c:pt>
                <c:pt idx="2465" formatCode="General">
                  <c:v>5</c:v>
                </c:pt>
                <c:pt idx="2466" formatCode="General">
                  <c:v>5</c:v>
                </c:pt>
                <c:pt idx="2467" formatCode="General">
                  <c:v>5</c:v>
                </c:pt>
                <c:pt idx="2468" formatCode="General">
                  <c:v>5</c:v>
                </c:pt>
                <c:pt idx="2469" formatCode="General">
                  <c:v>5</c:v>
                </c:pt>
                <c:pt idx="2470" formatCode="General">
                  <c:v>5</c:v>
                </c:pt>
                <c:pt idx="2471" formatCode="General">
                  <c:v>5</c:v>
                </c:pt>
                <c:pt idx="2472" formatCode="General">
                  <c:v>5</c:v>
                </c:pt>
                <c:pt idx="2473" formatCode="General">
                  <c:v>5</c:v>
                </c:pt>
                <c:pt idx="2474" formatCode="General">
                  <c:v>5</c:v>
                </c:pt>
                <c:pt idx="2475" formatCode="General">
                  <c:v>5</c:v>
                </c:pt>
                <c:pt idx="2476" formatCode="General">
                  <c:v>5</c:v>
                </c:pt>
                <c:pt idx="2477" formatCode="General">
                  <c:v>5</c:v>
                </c:pt>
                <c:pt idx="2478" formatCode="General">
                  <c:v>5</c:v>
                </c:pt>
                <c:pt idx="2479" formatCode="General">
                  <c:v>5</c:v>
                </c:pt>
                <c:pt idx="2480" formatCode="General">
                  <c:v>5</c:v>
                </c:pt>
                <c:pt idx="2481" formatCode="General">
                  <c:v>5</c:v>
                </c:pt>
                <c:pt idx="2482" formatCode="General">
                  <c:v>5</c:v>
                </c:pt>
                <c:pt idx="2483" formatCode="General">
                  <c:v>5</c:v>
                </c:pt>
                <c:pt idx="2484" formatCode="General">
                  <c:v>5</c:v>
                </c:pt>
                <c:pt idx="2485" formatCode="General">
                  <c:v>5</c:v>
                </c:pt>
                <c:pt idx="2486" formatCode="General">
                  <c:v>5</c:v>
                </c:pt>
                <c:pt idx="2487" formatCode="General">
                  <c:v>5</c:v>
                </c:pt>
                <c:pt idx="2488" formatCode="General">
                  <c:v>5</c:v>
                </c:pt>
                <c:pt idx="2489" formatCode="General">
                  <c:v>5</c:v>
                </c:pt>
                <c:pt idx="2490" formatCode="General">
                  <c:v>5</c:v>
                </c:pt>
                <c:pt idx="2491" formatCode="General">
                  <c:v>5</c:v>
                </c:pt>
                <c:pt idx="2492" formatCode="General">
                  <c:v>5</c:v>
                </c:pt>
                <c:pt idx="2493" formatCode="General">
                  <c:v>5</c:v>
                </c:pt>
                <c:pt idx="2494" formatCode="General">
                  <c:v>5</c:v>
                </c:pt>
                <c:pt idx="2495" formatCode="General">
                  <c:v>5</c:v>
                </c:pt>
                <c:pt idx="2496" formatCode="General">
                  <c:v>5</c:v>
                </c:pt>
                <c:pt idx="2497" formatCode="General">
                  <c:v>5</c:v>
                </c:pt>
                <c:pt idx="2498" formatCode="General">
                  <c:v>5</c:v>
                </c:pt>
                <c:pt idx="2499" formatCode="General">
                  <c:v>5</c:v>
                </c:pt>
                <c:pt idx="2500" formatCode="General">
                  <c:v>5</c:v>
                </c:pt>
                <c:pt idx="2501" formatCode="General">
                  <c:v>5</c:v>
                </c:pt>
                <c:pt idx="2502" formatCode="General">
                  <c:v>5</c:v>
                </c:pt>
                <c:pt idx="2503" formatCode="General">
                  <c:v>5</c:v>
                </c:pt>
                <c:pt idx="2504" formatCode="General">
                  <c:v>5</c:v>
                </c:pt>
                <c:pt idx="2505" formatCode="General">
                  <c:v>5</c:v>
                </c:pt>
                <c:pt idx="2506" formatCode="General">
                  <c:v>5</c:v>
                </c:pt>
                <c:pt idx="2507" formatCode="General">
                  <c:v>5</c:v>
                </c:pt>
                <c:pt idx="2508" formatCode="General">
                  <c:v>5</c:v>
                </c:pt>
                <c:pt idx="2509" formatCode="General">
                  <c:v>5</c:v>
                </c:pt>
                <c:pt idx="2510" formatCode="General">
                  <c:v>5</c:v>
                </c:pt>
                <c:pt idx="2511" formatCode="General">
                  <c:v>5</c:v>
                </c:pt>
                <c:pt idx="2512" formatCode="General">
                  <c:v>5</c:v>
                </c:pt>
                <c:pt idx="2513" formatCode="General">
                  <c:v>5</c:v>
                </c:pt>
                <c:pt idx="2514" formatCode="General">
                  <c:v>5</c:v>
                </c:pt>
                <c:pt idx="2515" formatCode="General">
                  <c:v>5</c:v>
                </c:pt>
                <c:pt idx="2516" formatCode="General">
                  <c:v>5</c:v>
                </c:pt>
                <c:pt idx="2517" formatCode="General">
                  <c:v>5</c:v>
                </c:pt>
                <c:pt idx="2518" formatCode="General">
                  <c:v>5</c:v>
                </c:pt>
                <c:pt idx="2519" formatCode="General">
                  <c:v>5</c:v>
                </c:pt>
                <c:pt idx="2520" formatCode="General">
                  <c:v>5</c:v>
                </c:pt>
                <c:pt idx="2521" formatCode="General">
                  <c:v>5</c:v>
                </c:pt>
                <c:pt idx="2522" formatCode="General">
                  <c:v>5</c:v>
                </c:pt>
                <c:pt idx="2523" formatCode="General">
                  <c:v>5</c:v>
                </c:pt>
                <c:pt idx="2524" formatCode="General">
                  <c:v>5</c:v>
                </c:pt>
                <c:pt idx="2525" formatCode="General">
                  <c:v>5</c:v>
                </c:pt>
                <c:pt idx="2526" formatCode="General">
                  <c:v>5</c:v>
                </c:pt>
                <c:pt idx="2527" formatCode="General">
                  <c:v>5</c:v>
                </c:pt>
                <c:pt idx="2528" formatCode="General">
                  <c:v>5</c:v>
                </c:pt>
                <c:pt idx="2529" formatCode="General">
                  <c:v>5</c:v>
                </c:pt>
                <c:pt idx="2530" formatCode="General">
                  <c:v>5</c:v>
                </c:pt>
                <c:pt idx="2531" formatCode="General">
                  <c:v>5</c:v>
                </c:pt>
                <c:pt idx="2532" formatCode="General">
                  <c:v>5</c:v>
                </c:pt>
                <c:pt idx="2533" formatCode="General">
                  <c:v>5</c:v>
                </c:pt>
                <c:pt idx="2534" formatCode="General">
                  <c:v>5</c:v>
                </c:pt>
                <c:pt idx="2535" formatCode="General">
                  <c:v>5</c:v>
                </c:pt>
                <c:pt idx="2536" formatCode="General">
                  <c:v>5</c:v>
                </c:pt>
                <c:pt idx="2537" formatCode="General">
                  <c:v>5</c:v>
                </c:pt>
                <c:pt idx="2538" formatCode="General">
                  <c:v>5</c:v>
                </c:pt>
                <c:pt idx="2539" formatCode="General">
                  <c:v>5</c:v>
                </c:pt>
                <c:pt idx="2540" formatCode="General">
                  <c:v>5</c:v>
                </c:pt>
                <c:pt idx="2541" formatCode="General">
                  <c:v>5</c:v>
                </c:pt>
                <c:pt idx="2542" formatCode="General">
                  <c:v>5</c:v>
                </c:pt>
                <c:pt idx="2543" formatCode="General">
                  <c:v>5</c:v>
                </c:pt>
                <c:pt idx="2544" formatCode="General">
                  <c:v>5</c:v>
                </c:pt>
                <c:pt idx="2545" formatCode="General">
                  <c:v>5</c:v>
                </c:pt>
                <c:pt idx="2546" formatCode="General">
                  <c:v>5</c:v>
                </c:pt>
                <c:pt idx="2547" formatCode="General">
                  <c:v>5</c:v>
                </c:pt>
                <c:pt idx="2548" formatCode="General">
                  <c:v>5</c:v>
                </c:pt>
                <c:pt idx="2549" formatCode="General">
                  <c:v>5</c:v>
                </c:pt>
                <c:pt idx="2550" formatCode="General">
                  <c:v>5</c:v>
                </c:pt>
                <c:pt idx="2551" formatCode="General">
                  <c:v>5</c:v>
                </c:pt>
                <c:pt idx="2552" formatCode="General">
                  <c:v>5</c:v>
                </c:pt>
                <c:pt idx="2553" formatCode="General">
                  <c:v>5</c:v>
                </c:pt>
                <c:pt idx="2554" formatCode="General">
                  <c:v>5</c:v>
                </c:pt>
                <c:pt idx="2555" formatCode="General">
                  <c:v>5</c:v>
                </c:pt>
                <c:pt idx="2556" formatCode="General">
                  <c:v>5</c:v>
                </c:pt>
                <c:pt idx="2557" formatCode="General">
                  <c:v>5</c:v>
                </c:pt>
                <c:pt idx="2558" formatCode="General">
                  <c:v>5</c:v>
                </c:pt>
                <c:pt idx="2559" formatCode="General">
                  <c:v>5</c:v>
                </c:pt>
                <c:pt idx="2560" formatCode="General">
                  <c:v>5</c:v>
                </c:pt>
                <c:pt idx="2561" formatCode="General">
                  <c:v>5</c:v>
                </c:pt>
                <c:pt idx="2562" formatCode="General">
                  <c:v>5</c:v>
                </c:pt>
                <c:pt idx="2563" formatCode="General">
                  <c:v>5</c:v>
                </c:pt>
                <c:pt idx="2564" formatCode="General">
                  <c:v>5</c:v>
                </c:pt>
                <c:pt idx="2565" formatCode="General">
                  <c:v>5</c:v>
                </c:pt>
                <c:pt idx="2566" formatCode="General">
                  <c:v>5</c:v>
                </c:pt>
                <c:pt idx="2567" formatCode="General">
                  <c:v>5</c:v>
                </c:pt>
                <c:pt idx="2568" formatCode="General">
                  <c:v>5</c:v>
                </c:pt>
                <c:pt idx="2569" formatCode="General">
                  <c:v>5</c:v>
                </c:pt>
                <c:pt idx="2570" formatCode="General">
                  <c:v>5</c:v>
                </c:pt>
                <c:pt idx="2571" formatCode="General">
                  <c:v>5</c:v>
                </c:pt>
                <c:pt idx="2572" formatCode="General">
                  <c:v>5</c:v>
                </c:pt>
                <c:pt idx="2573" formatCode="General">
                  <c:v>5</c:v>
                </c:pt>
                <c:pt idx="2574" formatCode="General">
                  <c:v>5</c:v>
                </c:pt>
                <c:pt idx="2575" formatCode="General">
                  <c:v>5</c:v>
                </c:pt>
                <c:pt idx="2576" formatCode="General">
                  <c:v>5</c:v>
                </c:pt>
                <c:pt idx="2577" formatCode="General">
                  <c:v>5</c:v>
                </c:pt>
                <c:pt idx="2578" formatCode="General">
                  <c:v>5</c:v>
                </c:pt>
                <c:pt idx="2579" formatCode="General">
                  <c:v>5</c:v>
                </c:pt>
                <c:pt idx="2580" formatCode="General">
                  <c:v>5</c:v>
                </c:pt>
                <c:pt idx="2581" formatCode="General">
                  <c:v>5</c:v>
                </c:pt>
                <c:pt idx="2582" formatCode="General">
                  <c:v>5</c:v>
                </c:pt>
                <c:pt idx="2583" formatCode="General">
                  <c:v>5</c:v>
                </c:pt>
                <c:pt idx="2584" formatCode="General">
                  <c:v>5</c:v>
                </c:pt>
                <c:pt idx="2585" formatCode="General">
                  <c:v>5</c:v>
                </c:pt>
                <c:pt idx="2586" formatCode="General">
                  <c:v>5</c:v>
                </c:pt>
                <c:pt idx="2587" formatCode="General">
                  <c:v>5</c:v>
                </c:pt>
                <c:pt idx="2588" formatCode="General">
                  <c:v>5</c:v>
                </c:pt>
                <c:pt idx="2589" formatCode="General">
                  <c:v>5</c:v>
                </c:pt>
                <c:pt idx="2590" formatCode="General">
                  <c:v>5</c:v>
                </c:pt>
                <c:pt idx="2591" formatCode="General">
                  <c:v>5</c:v>
                </c:pt>
                <c:pt idx="2592" formatCode="General">
                  <c:v>5</c:v>
                </c:pt>
                <c:pt idx="2593" formatCode="General">
                  <c:v>5</c:v>
                </c:pt>
                <c:pt idx="2594" formatCode="General">
                  <c:v>5</c:v>
                </c:pt>
                <c:pt idx="2595" formatCode="General">
                  <c:v>5</c:v>
                </c:pt>
                <c:pt idx="2596" formatCode="General">
                  <c:v>5</c:v>
                </c:pt>
                <c:pt idx="2597" formatCode="General">
                  <c:v>5</c:v>
                </c:pt>
                <c:pt idx="2598" formatCode="General">
                  <c:v>5</c:v>
                </c:pt>
                <c:pt idx="2599" formatCode="General">
                  <c:v>5</c:v>
                </c:pt>
                <c:pt idx="2600" formatCode="General">
                  <c:v>5</c:v>
                </c:pt>
                <c:pt idx="2601" formatCode="General">
                  <c:v>5</c:v>
                </c:pt>
                <c:pt idx="2602" formatCode="General">
                  <c:v>5</c:v>
                </c:pt>
                <c:pt idx="2603" formatCode="General">
                  <c:v>5</c:v>
                </c:pt>
                <c:pt idx="2604" formatCode="General">
                  <c:v>5</c:v>
                </c:pt>
                <c:pt idx="2605" formatCode="General">
                  <c:v>5</c:v>
                </c:pt>
                <c:pt idx="2606" formatCode="General">
                  <c:v>5</c:v>
                </c:pt>
                <c:pt idx="2607" formatCode="General">
                  <c:v>5</c:v>
                </c:pt>
                <c:pt idx="2608" formatCode="General">
                  <c:v>5</c:v>
                </c:pt>
                <c:pt idx="2609" formatCode="General">
                  <c:v>5</c:v>
                </c:pt>
                <c:pt idx="2610" formatCode="General">
                  <c:v>5</c:v>
                </c:pt>
                <c:pt idx="2611" formatCode="General">
                  <c:v>5</c:v>
                </c:pt>
                <c:pt idx="2612" formatCode="General">
                  <c:v>5</c:v>
                </c:pt>
                <c:pt idx="2613" formatCode="General">
                  <c:v>5</c:v>
                </c:pt>
                <c:pt idx="2614" formatCode="General">
                  <c:v>5</c:v>
                </c:pt>
                <c:pt idx="2615" formatCode="General">
                  <c:v>5</c:v>
                </c:pt>
                <c:pt idx="2616" formatCode="General">
                  <c:v>5</c:v>
                </c:pt>
                <c:pt idx="2617" formatCode="General">
                  <c:v>5</c:v>
                </c:pt>
                <c:pt idx="2618" formatCode="General">
                  <c:v>5</c:v>
                </c:pt>
                <c:pt idx="2619" formatCode="General">
                  <c:v>5</c:v>
                </c:pt>
                <c:pt idx="2620" formatCode="General">
                  <c:v>5</c:v>
                </c:pt>
                <c:pt idx="2621" formatCode="General">
                  <c:v>5</c:v>
                </c:pt>
                <c:pt idx="2622" formatCode="General">
                  <c:v>5</c:v>
                </c:pt>
                <c:pt idx="2623" formatCode="General">
                  <c:v>5</c:v>
                </c:pt>
                <c:pt idx="2624" formatCode="General">
                  <c:v>5</c:v>
                </c:pt>
                <c:pt idx="2625" formatCode="General">
                  <c:v>5</c:v>
                </c:pt>
                <c:pt idx="2626" formatCode="General">
                  <c:v>5</c:v>
                </c:pt>
                <c:pt idx="2627" formatCode="General">
                  <c:v>5</c:v>
                </c:pt>
                <c:pt idx="2628" formatCode="General">
                  <c:v>5</c:v>
                </c:pt>
                <c:pt idx="2629" formatCode="General">
                  <c:v>5</c:v>
                </c:pt>
                <c:pt idx="2630" formatCode="General">
                  <c:v>5</c:v>
                </c:pt>
                <c:pt idx="2631" formatCode="General">
                  <c:v>5</c:v>
                </c:pt>
                <c:pt idx="2632" formatCode="General">
                  <c:v>5</c:v>
                </c:pt>
                <c:pt idx="2633" formatCode="General">
                  <c:v>5</c:v>
                </c:pt>
                <c:pt idx="2634" formatCode="General">
                  <c:v>5</c:v>
                </c:pt>
                <c:pt idx="2635" formatCode="General">
                  <c:v>5</c:v>
                </c:pt>
                <c:pt idx="2636" formatCode="General">
                  <c:v>5</c:v>
                </c:pt>
                <c:pt idx="2637" formatCode="General">
                  <c:v>5</c:v>
                </c:pt>
                <c:pt idx="2638" formatCode="General">
                  <c:v>5</c:v>
                </c:pt>
                <c:pt idx="2639" formatCode="General">
                  <c:v>5</c:v>
                </c:pt>
                <c:pt idx="2640" formatCode="General">
                  <c:v>5</c:v>
                </c:pt>
                <c:pt idx="2641" formatCode="General">
                  <c:v>5</c:v>
                </c:pt>
                <c:pt idx="2642" formatCode="General">
                  <c:v>5</c:v>
                </c:pt>
                <c:pt idx="2643" formatCode="General">
                  <c:v>5</c:v>
                </c:pt>
                <c:pt idx="2644" formatCode="General">
                  <c:v>5</c:v>
                </c:pt>
                <c:pt idx="2645" formatCode="General">
                  <c:v>5</c:v>
                </c:pt>
                <c:pt idx="2646" formatCode="General">
                  <c:v>5</c:v>
                </c:pt>
                <c:pt idx="2647" formatCode="General">
                  <c:v>5</c:v>
                </c:pt>
                <c:pt idx="2648" formatCode="General">
                  <c:v>5</c:v>
                </c:pt>
                <c:pt idx="2649" formatCode="General">
                  <c:v>5</c:v>
                </c:pt>
                <c:pt idx="2650" formatCode="General">
                  <c:v>5</c:v>
                </c:pt>
                <c:pt idx="2651" formatCode="General">
                  <c:v>5</c:v>
                </c:pt>
                <c:pt idx="2652" formatCode="General">
                  <c:v>5</c:v>
                </c:pt>
                <c:pt idx="2653" formatCode="General">
                  <c:v>5</c:v>
                </c:pt>
                <c:pt idx="2654" formatCode="General">
                  <c:v>5</c:v>
                </c:pt>
                <c:pt idx="2655" formatCode="General">
                  <c:v>5</c:v>
                </c:pt>
                <c:pt idx="2656" formatCode="General">
                  <c:v>5</c:v>
                </c:pt>
                <c:pt idx="2657" formatCode="General">
                  <c:v>5</c:v>
                </c:pt>
                <c:pt idx="2658" formatCode="General">
                  <c:v>5</c:v>
                </c:pt>
                <c:pt idx="2659" formatCode="General">
                  <c:v>5</c:v>
                </c:pt>
                <c:pt idx="2660" formatCode="General">
                  <c:v>5</c:v>
                </c:pt>
                <c:pt idx="2661" formatCode="General">
                  <c:v>5</c:v>
                </c:pt>
                <c:pt idx="2662" formatCode="General">
                  <c:v>5</c:v>
                </c:pt>
                <c:pt idx="2663" formatCode="General">
                  <c:v>5</c:v>
                </c:pt>
                <c:pt idx="2664" formatCode="General">
                  <c:v>5</c:v>
                </c:pt>
                <c:pt idx="2665" formatCode="General">
                  <c:v>5</c:v>
                </c:pt>
                <c:pt idx="2666" formatCode="General">
                  <c:v>5</c:v>
                </c:pt>
                <c:pt idx="2667" formatCode="General">
                  <c:v>5</c:v>
                </c:pt>
                <c:pt idx="2668" formatCode="General">
                  <c:v>5</c:v>
                </c:pt>
                <c:pt idx="2669" formatCode="General">
                  <c:v>5</c:v>
                </c:pt>
                <c:pt idx="2670" formatCode="General">
                  <c:v>5</c:v>
                </c:pt>
                <c:pt idx="2671" formatCode="General">
                  <c:v>5</c:v>
                </c:pt>
                <c:pt idx="2672" formatCode="General">
                  <c:v>5</c:v>
                </c:pt>
                <c:pt idx="2673" formatCode="General">
                  <c:v>5</c:v>
                </c:pt>
                <c:pt idx="2674" formatCode="General">
                  <c:v>5</c:v>
                </c:pt>
                <c:pt idx="2675" formatCode="General">
                  <c:v>5</c:v>
                </c:pt>
                <c:pt idx="2676" formatCode="General">
                  <c:v>5</c:v>
                </c:pt>
                <c:pt idx="2677" formatCode="General">
                  <c:v>5</c:v>
                </c:pt>
                <c:pt idx="2678" formatCode="General">
                  <c:v>5</c:v>
                </c:pt>
                <c:pt idx="2679" formatCode="General">
                  <c:v>5</c:v>
                </c:pt>
                <c:pt idx="2680" formatCode="General">
                  <c:v>5</c:v>
                </c:pt>
                <c:pt idx="2681" formatCode="General">
                  <c:v>5</c:v>
                </c:pt>
                <c:pt idx="2682" formatCode="General">
                  <c:v>5</c:v>
                </c:pt>
                <c:pt idx="2683" formatCode="General">
                  <c:v>5</c:v>
                </c:pt>
                <c:pt idx="2684" formatCode="General">
                  <c:v>5</c:v>
                </c:pt>
                <c:pt idx="2685" formatCode="General">
                  <c:v>5</c:v>
                </c:pt>
                <c:pt idx="2686" formatCode="General">
                  <c:v>5</c:v>
                </c:pt>
                <c:pt idx="2687" formatCode="General">
                  <c:v>5</c:v>
                </c:pt>
                <c:pt idx="2688" formatCode="General">
                  <c:v>5</c:v>
                </c:pt>
                <c:pt idx="2689" formatCode="General">
                  <c:v>5</c:v>
                </c:pt>
                <c:pt idx="2690" formatCode="General">
                  <c:v>5</c:v>
                </c:pt>
                <c:pt idx="2691" formatCode="General">
                  <c:v>5</c:v>
                </c:pt>
                <c:pt idx="2692" formatCode="General">
                  <c:v>5</c:v>
                </c:pt>
                <c:pt idx="2693" formatCode="General">
                  <c:v>5</c:v>
                </c:pt>
                <c:pt idx="2694" formatCode="General">
                  <c:v>5</c:v>
                </c:pt>
                <c:pt idx="2695" formatCode="General">
                  <c:v>5</c:v>
                </c:pt>
                <c:pt idx="2696" formatCode="General">
                  <c:v>5</c:v>
                </c:pt>
                <c:pt idx="2697" formatCode="General">
                  <c:v>5</c:v>
                </c:pt>
                <c:pt idx="2698" formatCode="General">
                  <c:v>5</c:v>
                </c:pt>
                <c:pt idx="2699" formatCode="General">
                  <c:v>5</c:v>
                </c:pt>
                <c:pt idx="2700" formatCode="General">
                  <c:v>5</c:v>
                </c:pt>
                <c:pt idx="2701" formatCode="General">
                  <c:v>5</c:v>
                </c:pt>
                <c:pt idx="2702" formatCode="General">
                  <c:v>5</c:v>
                </c:pt>
                <c:pt idx="2703" formatCode="General">
                  <c:v>5</c:v>
                </c:pt>
                <c:pt idx="2704" formatCode="General">
                  <c:v>5</c:v>
                </c:pt>
                <c:pt idx="2705" formatCode="General">
                  <c:v>5</c:v>
                </c:pt>
                <c:pt idx="2706" formatCode="General">
                  <c:v>5</c:v>
                </c:pt>
                <c:pt idx="2707" formatCode="General">
                  <c:v>5</c:v>
                </c:pt>
                <c:pt idx="2708" formatCode="General">
                  <c:v>5</c:v>
                </c:pt>
                <c:pt idx="2709" formatCode="General">
                  <c:v>5</c:v>
                </c:pt>
                <c:pt idx="2710" formatCode="General">
                  <c:v>5</c:v>
                </c:pt>
                <c:pt idx="2711" formatCode="General">
                  <c:v>5</c:v>
                </c:pt>
                <c:pt idx="2712" formatCode="General">
                  <c:v>5</c:v>
                </c:pt>
                <c:pt idx="2713" formatCode="General">
                  <c:v>5</c:v>
                </c:pt>
                <c:pt idx="2714" formatCode="General">
                  <c:v>5</c:v>
                </c:pt>
                <c:pt idx="2715" formatCode="General">
                  <c:v>5</c:v>
                </c:pt>
                <c:pt idx="2716" formatCode="General">
                  <c:v>5</c:v>
                </c:pt>
                <c:pt idx="2717" formatCode="General">
                  <c:v>5</c:v>
                </c:pt>
                <c:pt idx="2718" formatCode="General">
                  <c:v>5</c:v>
                </c:pt>
                <c:pt idx="2719" formatCode="General">
                  <c:v>5</c:v>
                </c:pt>
                <c:pt idx="2720" formatCode="General">
                  <c:v>5</c:v>
                </c:pt>
                <c:pt idx="2721" formatCode="General">
                  <c:v>5</c:v>
                </c:pt>
                <c:pt idx="2722" formatCode="General">
                  <c:v>5</c:v>
                </c:pt>
                <c:pt idx="2723" formatCode="General">
                  <c:v>5</c:v>
                </c:pt>
                <c:pt idx="2724" formatCode="General">
                  <c:v>5</c:v>
                </c:pt>
                <c:pt idx="2725" formatCode="General">
                  <c:v>5</c:v>
                </c:pt>
                <c:pt idx="2726" formatCode="General">
                  <c:v>5</c:v>
                </c:pt>
                <c:pt idx="2727" formatCode="General">
                  <c:v>5</c:v>
                </c:pt>
                <c:pt idx="2728" formatCode="General">
                  <c:v>5</c:v>
                </c:pt>
                <c:pt idx="2729" formatCode="General">
                  <c:v>5</c:v>
                </c:pt>
                <c:pt idx="2730" formatCode="General">
                  <c:v>5</c:v>
                </c:pt>
                <c:pt idx="2731" formatCode="General">
                  <c:v>5</c:v>
                </c:pt>
                <c:pt idx="2732" formatCode="General">
                  <c:v>5</c:v>
                </c:pt>
                <c:pt idx="2733" formatCode="General">
                  <c:v>5</c:v>
                </c:pt>
                <c:pt idx="2734" formatCode="General">
                  <c:v>5</c:v>
                </c:pt>
                <c:pt idx="2735" formatCode="General">
                  <c:v>5</c:v>
                </c:pt>
                <c:pt idx="2736" formatCode="General">
                  <c:v>5</c:v>
                </c:pt>
                <c:pt idx="2737" formatCode="General">
                  <c:v>5</c:v>
                </c:pt>
                <c:pt idx="2738" formatCode="General">
                  <c:v>5</c:v>
                </c:pt>
                <c:pt idx="2739" formatCode="General">
                  <c:v>5</c:v>
                </c:pt>
                <c:pt idx="2740" formatCode="General">
                  <c:v>5</c:v>
                </c:pt>
                <c:pt idx="2741" formatCode="General">
                  <c:v>5</c:v>
                </c:pt>
                <c:pt idx="2742" formatCode="General">
                  <c:v>5</c:v>
                </c:pt>
                <c:pt idx="2743" formatCode="General">
                  <c:v>5</c:v>
                </c:pt>
                <c:pt idx="2744" formatCode="General">
                  <c:v>5</c:v>
                </c:pt>
                <c:pt idx="2745" formatCode="General">
                  <c:v>5</c:v>
                </c:pt>
                <c:pt idx="2746" formatCode="General">
                  <c:v>5</c:v>
                </c:pt>
                <c:pt idx="2747" formatCode="General">
                  <c:v>5</c:v>
                </c:pt>
                <c:pt idx="2748" formatCode="General">
                  <c:v>5</c:v>
                </c:pt>
                <c:pt idx="2749" formatCode="General">
                  <c:v>5</c:v>
                </c:pt>
                <c:pt idx="2750" formatCode="General">
                  <c:v>5</c:v>
                </c:pt>
                <c:pt idx="2751" formatCode="General">
                  <c:v>5</c:v>
                </c:pt>
                <c:pt idx="2752" formatCode="General">
                  <c:v>5</c:v>
                </c:pt>
                <c:pt idx="2753" formatCode="General">
                  <c:v>5</c:v>
                </c:pt>
                <c:pt idx="2754" formatCode="General">
                  <c:v>5</c:v>
                </c:pt>
                <c:pt idx="2755" formatCode="General">
                  <c:v>5</c:v>
                </c:pt>
                <c:pt idx="2756" formatCode="General">
                  <c:v>5</c:v>
                </c:pt>
                <c:pt idx="2757" formatCode="General">
                  <c:v>5</c:v>
                </c:pt>
                <c:pt idx="2758" formatCode="General">
                  <c:v>5</c:v>
                </c:pt>
                <c:pt idx="2759" formatCode="General">
                  <c:v>5</c:v>
                </c:pt>
                <c:pt idx="2760" formatCode="General">
                  <c:v>5</c:v>
                </c:pt>
                <c:pt idx="2761" formatCode="General">
                  <c:v>5</c:v>
                </c:pt>
                <c:pt idx="2762" formatCode="General">
                  <c:v>5</c:v>
                </c:pt>
                <c:pt idx="2763" formatCode="General">
                  <c:v>5</c:v>
                </c:pt>
                <c:pt idx="2764" formatCode="General">
                  <c:v>5</c:v>
                </c:pt>
                <c:pt idx="2765" formatCode="General">
                  <c:v>5</c:v>
                </c:pt>
                <c:pt idx="2766" formatCode="General">
                  <c:v>5</c:v>
                </c:pt>
                <c:pt idx="2767" formatCode="General">
                  <c:v>5</c:v>
                </c:pt>
                <c:pt idx="2768" formatCode="General">
                  <c:v>5</c:v>
                </c:pt>
                <c:pt idx="2769" formatCode="General">
                  <c:v>5</c:v>
                </c:pt>
                <c:pt idx="2770" formatCode="General">
                  <c:v>5</c:v>
                </c:pt>
                <c:pt idx="2771" formatCode="General">
                  <c:v>5</c:v>
                </c:pt>
                <c:pt idx="2772" formatCode="General">
                  <c:v>5</c:v>
                </c:pt>
                <c:pt idx="2773" formatCode="General">
                  <c:v>5</c:v>
                </c:pt>
                <c:pt idx="2774" formatCode="General">
                  <c:v>5</c:v>
                </c:pt>
                <c:pt idx="2775" formatCode="General">
                  <c:v>5</c:v>
                </c:pt>
                <c:pt idx="2776" formatCode="General">
                  <c:v>5</c:v>
                </c:pt>
                <c:pt idx="2777" formatCode="General">
                  <c:v>5</c:v>
                </c:pt>
                <c:pt idx="2778" formatCode="General">
                  <c:v>5</c:v>
                </c:pt>
                <c:pt idx="2779" formatCode="General">
                  <c:v>5</c:v>
                </c:pt>
                <c:pt idx="2780" formatCode="General">
                  <c:v>5</c:v>
                </c:pt>
                <c:pt idx="2781" formatCode="General">
                  <c:v>5</c:v>
                </c:pt>
                <c:pt idx="2782" formatCode="General">
                  <c:v>5</c:v>
                </c:pt>
                <c:pt idx="2783" formatCode="General">
                  <c:v>5</c:v>
                </c:pt>
                <c:pt idx="2784" formatCode="General">
                  <c:v>5</c:v>
                </c:pt>
                <c:pt idx="2785" formatCode="General">
                  <c:v>5</c:v>
                </c:pt>
                <c:pt idx="2786" formatCode="General">
                  <c:v>5</c:v>
                </c:pt>
                <c:pt idx="2787" formatCode="General">
                  <c:v>5</c:v>
                </c:pt>
                <c:pt idx="2788" formatCode="General">
                  <c:v>5</c:v>
                </c:pt>
                <c:pt idx="2789" formatCode="General">
                  <c:v>5</c:v>
                </c:pt>
                <c:pt idx="2790" formatCode="General">
                  <c:v>5</c:v>
                </c:pt>
                <c:pt idx="2791" formatCode="General">
                  <c:v>5</c:v>
                </c:pt>
                <c:pt idx="2792" formatCode="General">
                  <c:v>5</c:v>
                </c:pt>
                <c:pt idx="2793" formatCode="General">
                  <c:v>5</c:v>
                </c:pt>
                <c:pt idx="2794" formatCode="General">
                  <c:v>5</c:v>
                </c:pt>
                <c:pt idx="2795" formatCode="General">
                  <c:v>5</c:v>
                </c:pt>
                <c:pt idx="2796" formatCode="General">
                  <c:v>5</c:v>
                </c:pt>
                <c:pt idx="2797" formatCode="General">
                  <c:v>5</c:v>
                </c:pt>
                <c:pt idx="2798" formatCode="General">
                  <c:v>5</c:v>
                </c:pt>
                <c:pt idx="2799" formatCode="General">
                  <c:v>5</c:v>
                </c:pt>
                <c:pt idx="2800" formatCode="General">
                  <c:v>5</c:v>
                </c:pt>
                <c:pt idx="2801" formatCode="General">
                  <c:v>5</c:v>
                </c:pt>
                <c:pt idx="2802" formatCode="General">
                  <c:v>5</c:v>
                </c:pt>
                <c:pt idx="2803" formatCode="General">
                  <c:v>5</c:v>
                </c:pt>
                <c:pt idx="2804" formatCode="General">
                  <c:v>5</c:v>
                </c:pt>
                <c:pt idx="2805" formatCode="General">
                  <c:v>5</c:v>
                </c:pt>
                <c:pt idx="2806" formatCode="General">
                  <c:v>5</c:v>
                </c:pt>
                <c:pt idx="2807" formatCode="General">
                  <c:v>5</c:v>
                </c:pt>
                <c:pt idx="2808" formatCode="General">
                  <c:v>5</c:v>
                </c:pt>
                <c:pt idx="2809" formatCode="General">
                  <c:v>5</c:v>
                </c:pt>
                <c:pt idx="2810" formatCode="General">
                  <c:v>5</c:v>
                </c:pt>
                <c:pt idx="2811" formatCode="General">
                  <c:v>5</c:v>
                </c:pt>
                <c:pt idx="2812" formatCode="General">
                  <c:v>5</c:v>
                </c:pt>
                <c:pt idx="2813" formatCode="General">
                  <c:v>5</c:v>
                </c:pt>
                <c:pt idx="2814" formatCode="General">
                  <c:v>5</c:v>
                </c:pt>
                <c:pt idx="2815" formatCode="General">
                  <c:v>5</c:v>
                </c:pt>
                <c:pt idx="2816" formatCode="General">
                  <c:v>5</c:v>
                </c:pt>
                <c:pt idx="2817" formatCode="General">
                  <c:v>5</c:v>
                </c:pt>
                <c:pt idx="2818" formatCode="General">
                  <c:v>5</c:v>
                </c:pt>
                <c:pt idx="2819" formatCode="General">
                  <c:v>5</c:v>
                </c:pt>
                <c:pt idx="2820" formatCode="General">
                  <c:v>5</c:v>
                </c:pt>
                <c:pt idx="2821" formatCode="General">
                  <c:v>5</c:v>
                </c:pt>
                <c:pt idx="2822" formatCode="General">
                  <c:v>5</c:v>
                </c:pt>
                <c:pt idx="2823" formatCode="General">
                  <c:v>5</c:v>
                </c:pt>
                <c:pt idx="2824" formatCode="General">
                  <c:v>5</c:v>
                </c:pt>
                <c:pt idx="2825" formatCode="General">
                  <c:v>5</c:v>
                </c:pt>
                <c:pt idx="2826" formatCode="General">
                  <c:v>5</c:v>
                </c:pt>
                <c:pt idx="2827" formatCode="General">
                  <c:v>5</c:v>
                </c:pt>
                <c:pt idx="2828" formatCode="General">
                  <c:v>5</c:v>
                </c:pt>
                <c:pt idx="2829" formatCode="General">
                  <c:v>5</c:v>
                </c:pt>
                <c:pt idx="2830" formatCode="General">
                  <c:v>5</c:v>
                </c:pt>
                <c:pt idx="2831" formatCode="General">
                  <c:v>5</c:v>
                </c:pt>
                <c:pt idx="2832" formatCode="General">
                  <c:v>5</c:v>
                </c:pt>
                <c:pt idx="2833" formatCode="General">
                  <c:v>5</c:v>
                </c:pt>
                <c:pt idx="2834" formatCode="General">
                  <c:v>5</c:v>
                </c:pt>
                <c:pt idx="2835" formatCode="General">
                  <c:v>5</c:v>
                </c:pt>
                <c:pt idx="2836" formatCode="General">
                  <c:v>5</c:v>
                </c:pt>
                <c:pt idx="2837" formatCode="General">
                  <c:v>5</c:v>
                </c:pt>
                <c:pt idx="2838" formatCode="General">
                  <c:v>5</c:v>
                </c:pt>
                <c:pt idx="2839" formatCode="General">
                  <c:v>5</c:v>
                </c:pt>
                <c:pt idx="2840" formatCode="General">
                  <c:v>5</c:v>
                </c:pt>
                <c:pt idx="2841" formatCode="General">
                  <c:v>5</c:v>
                </c:pt>
                <c:pt idx="2842" formatCode="General">
                  <c:v>5</c:v>
                </c:pt>
                <c:pt idx="2843" formatCode="General">
                  <c:v>5</c:v>
                </c:pt>
                <c:pt idx="2844" formatCode="General">
                  <c:v>5</c:v>
                </c:pt>
                <c:pt idx="2845" formatCode="General">
                  <c:v>5</c:v>
                </c:pt>
                <c:pt idx="2846" formatCode="General">
                  <c:v>5</c:v>
                </c:pt>
                <c:pt idx="2847" formatCode="General">
                  <c:v>5</c:v>
                </c:pt>
                <c:pt idx="2848" formatCode="General">
                  <c:v>5</c:v>
                </c:pt>
                <c:pt idx="2849" formatCode="General">
                  <c:v>5</c:v>
                </c:pt>
                <c:pt idx="2850" formatCode="General">
                  <c:v>5</c:v>
                </c:pt>
                <c:pt idx="2851" formatCode="General">
                  <c:v>5</c:v>
                </c:pt>
                <c:pt idx="2852" formatCode="General">
                  <c:v>5</c:v>
                </c:pt>
                <c:pt idx="2853" formatCode="General">
                  <c:v>5</c:v>
                </c:pt>
                <c:pt idx="2854" formatCode="General">
                  <c:v>5</c:v>
                </c:pt>
                <c:pt idx="2855" formatCode="General">
                  <c:v>5</c:v>
                </c:pt>
                <c:pt idx="2856" formatCode="General">
                  <c:v>5</c:v>
                </c:pt>
                <c:pt idx="2857" formatCode="General">
                  <c:v>5</c:v>
                </c:pt>
                <c:pt idx="2858" formatCode="General">
                  <c:v>5</c:v>
                </c:pt>
                <c:pt idx="2859" formatCode="General">
                  <c:v>5</c:v>
                </c:pt>
                <c:pt idx="2860" formatCode="General">
                  <c:v>5</c:v>
                </c:pt>
                <c:pt idx="2861" formatCode="General">
                  <c:v>5</c:v>
                </c:pt>
                <c:pt idx="2862" formatCode="General">
                  <c:v>5</c:v>
                </c:pt>
                <c:pt idx="2863" formatCode="General">
                  <c:v>5</c:v>
                </c:pt>
                <c:pt idx="2864" formatCode="General">
                  <c:v>5</c:v>
                </c:pt>
                <c:pt idx="2865" formatCode="General">
                  <c:v>5</c:v>
                </c:pt>
                <c:pt idx="2866" formatCode="General">
                  <c:v>5</c:v>
                </c:pt>
                <c:pt idx="2867" formatCode="General">
                  <c:v>5</c:v>
                </c:pt>
                <c:pt idx="2868" formatCode="General">
                  <c:v>5</c:v>
                </c:pt>
                <c:pt idx="2869" formatCode="General">
                  <c:v>5</c:v>
                </c:pt>
                <c:pt idx="2870" formatCode="General">
                  <c:v>5</c:v>
                </c:pt>
                <c:pt idx="2871" formatCode="General">
                  <c:v>5</c:v>
                </c:pt>
                <c:pt idx="2872" formatCode="General">
                  <c:v>5</c:v>
                </c:pt>
                <c:pt idx="2873" formatCode="General">
                  <c:v>5</c:v>
                </c:pt>
                <c:pt idx="2874" formatCode="General">
                  <c:v>5</c:v>
                </c:pt>
                <c:pt idx="2875" formatCode="General">
                  <c:v>5</c:v>
                </c:pt>
                <c:pt idx="2876" formatCode="General">
                  <c:v>5</c:v>
                </c:pt>
                <c:pt idx="2877" formatCode="General">
                  <c:v>5</c:v>
                </c:pt>
                <c:pt idx="2878" formatCode="General">
                  <c:v>5</c:v>
                </c:pt>
                <c:pt idx="2879" formatCode="General">
                  <c:v>5</c:v>
                </c:pt>
                <c:pt idx="2880" formatCode="General">
                  <c:v>5</c:v>
                </c:pt>
                <c:pt idx="2881" formatCode="General">
                  <c:v>5</c:v>
                </c:pt>
                <c:pt idx="2882" formatCode="General">
                  <c:v>5</c:v>
                </c:pt>
                <c:pt idx="2883" formatCode="General">
                  <c:v>5</c:v>
                </c:pt>
                <c:pt idx="2884" formatCode="General">
                  <c:v>5</c:v>
                </c:pt>
                <c:pt idx="2885" formatCode="General">
                  <c:v>5</c:v>
                </c:pt>
                <c:pt idx="2886" formatCode="General">
                  <c:v>5</c:v>
                </c:pt>
                <c:pt idx="2887" formatCode="General">
                  <c:v>5</c:v>
                </c:pt>
                <c:pt idx="2888" formatCode="General">
                  <c:v>5</c:v>
                </c:pt>
                <c:pt idx="2889" formatCode="General">
                  <c:v>5</c:v>
                </c:pt>
                <c:pt idx="2890" formatCode="General">
                  <c:v>5</c:v>
                </c:pt>
                <c:pt idx="2891" formatCode="General">
                  <c:v>5</c:v>
                </c:pt>
                <c:pt idx="2892" formatCode="General">
                  <c:v>5</c:v>
                </c:pt>
                <c:pt idx="2893" formatCode="General">
                  <c:v>5</c:v>
                </c:pt>
                <c:pt idx="2894" formatCode="General">
                  <c:v>5</c:v>
                </c:pt>
                <c:pt idx="2895" formatCode="General">
                  <c:v>5</c:v>
                </c:pt>
                <c:pt idx="2896" formatCode="General">
                  <c:v>5</c:v>
                </c:pt>
                <c:pt idx="2897" formatCode="General">
                  <c:v>5</c:v>
                </c:pt>
                <c:pt idx="2898" formatCode="General">
                  <c:v>5</c:v>
                </c:pt>
                <c:pt idx="2899" formatCode="General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21-49CA-B61E-81057FC8AC9A}"/>
            </c:ext>
          </c:extLst>
        </c:ser>
        <c:ser>
          <c:idx val="2"/>
          <c:order val="1"/>
          <c:tx>
            <c:strRef>
              <c:f>'-zoom do volume'!$C$1</c:f>
              <c:strCache>
                <c:ptCount val="1"/>
                <c:pt idx="0">
                  <c:v>Volume total compensation EDF (Mm3)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  <a:effectLst/>
          </c:spPr>
          <c:cat>
            <c:numRef>
              <c:f>'-zoom do volume'!$B$2:$B$2901</c:f>
              <c:numCache>
                <c:formatCode>m/d/yyyy</c:formatCode>
                <c:ptCount val="2900"/>
                <c:pt idx="0">
                  <c:v>43284.000254629631</c:v>
                </c:pt>
                <c:pt idx="1">
                  <c:v>43285.000254629631</c:v>
                </c:pt>
                <c:pt idx="2">
                  <c:v>43286.000254629631</c:v>
                </c:pt>
                <c:pt idx="3">
                  <c:v>43287.000254629631</c:v>
                </c:pt>
                <c:pt idx="4">
                  <c:v>43288.000254629631</c:v>
                </c:pt>
                <c:pt idx="5">
                  <c:v>43289.000254629631</c:v>
                </c:pt>
                <c:pt idx="6">
                  <c:v>43290.000254629631</c:v>
                </c:pt>
                <c:pt idx="7">
                  <c:v>43291.000254629631</c:v>
                </c:pt>
                <c:pt idx="8">
                  <c:v>43292.000254629631</c:v>
                </c:pt>
                <c:pt idx="9">
                  <c:v>43293.000254629631</c:v>
                </c:pt>
                <c:pt idx="10">
                  <c:v>43294.000254629631</c:v>
                </c:pt>
                <c:pt idx="11">
                  <c:v>43295.000254629631</c:v>
                </c:pt>
                <c:pt idx="12">
                  <c:v>43296.000254629631</c:v>
                </c:pt>
                <c:pt idx="13">
                  <c:v>43297.000254629631</c:v>
                </c:pt>
                <c:pt idx="14">
                  <c:v>43298.000254629631</c:v>
                </c:pt>
                <c:pt idx="15">
                  <c:v>43299.000254629631</c:v>
                </c:pt>
                <c:pt idx="16">
                  <c:v>43300.000254629631</c:v>
                </c:pt>
                <c:pt idx="17">
                  <c:v>43301.000254629631</c:v>
                </c:pt>
                <c:pt idx="18">
                  <c:v>43302.000254629631</c:v>
                </c:pt>
                <c:pt idx="19">
                  <c:v>43303.000254629631</c:v>
                </c:pt>
                <c:pt idx="20">
                  <c:v>43304.000254629631</c:v>
                </c:pt>
                <c:pt idx="21">
                  <c:v>43305.000254629631</c:v>
                </c:pt>
                <c:pt idx="22">
                  <c:v>43306.000254629631</c:v>
                </c:pt>
                <c:pt idx="23">
                  <c:v>43307.000254629631</c:v>
                </c:pt>
                <c:pt idx="24">
                  <c:v>43308.000254629631</c:v>
                </c:pt>
                <c:pt idx="25">
                  <c:v>43309.000254629631</c:v>
                </c:pt>
                <c:pt idx="26">
                  <c:v>43310.000254629631</c:v>
                </c:pt>
                <c:pt idx="27">
                  <c:v>43311.000254629631</c:v>
                </c:pt>
                <c:pt idx="28">
                  <c:v>43312.000254629631</c:v>
                </c:pt>
                <c:pt idx="29">
                  <c:v>43313.000254629631</c:v>
                </c:pt>
                <c:pt idx="30">
                  <c:v>43314.001261574071</c:v>
                </c:pt>
                <c:pt idx="31">
                  <c:v>43315.000578703701</c:v>
                </c:pt>
                <c:pt idx="32">
                  <c:v>43316.00072916667</c:v>
                </c:pt>
                <c:pt idx="33">
                  <c:v>43317.000208333331</c:v>
                </c:pt>
                <c:pt idx="34">
                  <c:v>43318.00105324074</c:v>
                </c:pt>
                <c:pt idx="35">
                  <c:v>43319.000810185185</c:v>
                </c:pt>
                <c:pt idx="36">
                  <c:v>43320.000300925924</c:v>
                </c:pt>
                <c:pt idx="37">
                  <c:v>43321.000428240739</c:v>
                </c:pt>
                <c:pt idx="38">
                  <c:v>43322.001238425924</c:v>
                </c:pt>
                <c:pt idx="39">
                  <c:v>43323.000659722224</c:v>
                </c:pt>
                <c:pt idx="40">
                  <c:v>43324.000810185185</c:v>
                </c:pt>
                <c:pt idx="41">
                  <c:v>43325.00104166667</c:v>
                </c:pt>
                <c:pt idx="42">
                  <c:v>43326.001111111109</c:v>
                </c:pt>
                <c:pt idx="43">
                  <c:v>43327.000752314816</c:v>
                </c:pt>
                <c:pt idx="44">
                  <c:v>43328.000289351854</c:v>
                </c:pt>
                <c:pt idx="45">
                  <c:v>43329.001122685186</c:v>
                </c:pt>
                <c:pt idx="46">
                  <c:v>43330.000879629632</c:v>
                </c:pt>
                <c:pt idx="47">
                  <c:v>43331.000416666669</c:v>
                </c:pt>
                <c:pt idx="48">
                  <c:v>43332.001180555555</c:v>
                </c:pt>
                <c:pt idx="49">
                  <c:v>43333.000543981485</c:v>
                </c:pt>
                <c:pt idx="50">
                  <c:v>43334.000567129631</c:v>
                </c:pt>
                <c:pt idx="51">
                  <c:v>43335.000555555554</c:v>
                </c:pt>
                <c:pt idx="52">
                  <c:v>43336.000659722224</c:v>
                </c:pt>
                <c:pt idx="53">
                  <c:v>43337.000694444447</c:v>
                </c:pt>
                <c:pt idx="54">
                  <c:v>43338.0003125</c:v>
                </c:pt>
                <c:pt idx="55">
                  <c:v>43339.000671296293</c:v>
                </c:pt>
                <c:pt idx="56">
                  <c:v>43340.000949074078</c:v>
                </c:pt>
                <c:pt idx="57">
                  <c:v>43341.000810185185</c:v>
                </c:pt>
                <c:pt idx="58">
                  <c:v>43342.000914351855</c:v>
                </c:pt>
                <c:pt idx="59">
                  <c:v>43343.000856481478</c:v>
                </c:pt>
                <c:pt idx="60">
                  <c:v>43344.000555555554</c:v>
                </c:pt>
                <c:pt idx="61">
                  <c:v>43345.000208333331</c:v>
                </c:pt>
                <c:pt idx="62">
                  <c:v>43346.001006944447</c:v>
                </c:pt>
                <c:pt idx="63">
                  <c:v>43347.000717592593</c:v>
                </c:pt>
                <c:pt idx="64">
                  <c:v>43348.000243055554</c:v>
                </c:pt>
                <c:pt idx="65">
                  <c:v>43349.000891203701</c:v>
                </c:pt>
                <c:pt idx="66">
                  <c:v>43350.001018518517</c:v>
                </c:pt>
                <c:pt idx="67">
                  <c:v>43351.000497685185</c:v>
                </c:pt>
                <c:pt idx="68">
                  <c:v>43352.00072916667</c:v>
                </c:pt>
                <c:pt idx="69">
                  <c:v>43353.000763888886</c:v>
                </c:pt>
                <c:pt idx="70">
                  <c:v>43354.000787037039</c:v>
                </c:pt>
                <c:pt idx="71">
                  <c:v>43355.000879629632</c:v>
                </c:pt>
                <c:pt idx="72">
                  <c:v>43356.000937500001</c:v>
                </c:pt>
                <c:pt idx="73">
                  <c:v>43357.00037037037</c:v>
                </c:pt>
                <c:pt idx="74">
                  <c:v>43358.000439814816</c:v>
                </c:pt>
                <c:pt idx="75">
                  <c:v>43359.000810185185</c:v>
                </c:pt>
                <c:pt idx="76">
                  <c:v>43360.000324074077</c:v>
                </c:pt>
                <c:pt idx="77">
                  <c:v>43361.000694444447</c:v>
                </c:pt>
                <c:pt idx="78">
                  <c:v>43362.000763888886</c:v>
                </c:pt>
                <c:pt idx="79">
                  <c:v>43363.000879629632</c:v>
                </c:pt>
                <c:pt idx="80">
                  <c:v>43364.000347222223</c:v>
                </c:pt>
                <c:pt idx="81">
                  <c:v>43365.001168981478</c:v>
                </c:pt>
                <c:pt idx="82">
                  <c:v>43366.000439814816</c:v>
                </c:pt>
                <c:pt idx="83">
                  <c:v>43367.000324074077</c:v>
                </c:pt>
                <c:pt idx="84">
                  <c:v>43368.001134259262</c:v>
                </c:pt>
                <c:pt idx="85">
                  <c:v>43369.000775462962</c:v>
                </c:pt>
                <c:pt idx="86">
                  <c:v>43370.000254629631</c:v>
                </c:pt>
                <c:pt idx="87">
                  <c:v>43371.000949074078</c:v>
                </c:pt>
                <c:pt idx="88">
                  <c:v>43372.001122685186</c:v>
                </c:pt>
                <c:pt idx="89">
                  <c:v>43373.00072916667</c:v>
                </c:pt>
                <c:pt idx="90">
                  <c:v>43374.000011574077</c:v>
                </c:pt>
                <c:pt idx="91">
                  <c:v>43375.000937500001</c:v>
                </c:pt>
                <c:pt idx="92">
                  <c:v>43376.000532407408</c:v>
                </c:pt>
                <c:pt idx="93">
                  <c:v>43377.00104166667</c:v>
                </c:pt>
                <c:pt idx="94">
                  <c:v>43378.001064814816</c:v>
                </c:pt>
                <c:pt idx="95">
                  <c:v>43379.00072916667</c:v>
                </c:pt>
                <c:pt idx="96">
                  <c:v>43380.00105324074</c:v>
                </c:pt>
                <c:pt idx="97">
                  <c:v>43381.000474537039</c:v>
                </c:pt>
                <c:pt idx="98">
                  <c:v>43382.000775462962</c:v>
                </c:pt>
                <c:pt idx="99">
                  <c:v>43383.001087962963</c:v>
                </c:pt>
                <c:pt idx="100">
                  <c:v>43384.000671296293</c:v>
                </c:pt>
                <c:pt idx="101">
                  <c:v>43385.000821759262</c:v>
                </c:pt>
                <c:pt idx="102">
                  <c:v>43386.000833333332</c:v>
                </c:pt>
                <c:pt idx="103">
                  <c:v>43387.000868055555</c:v>
                </c:pt>
                <c:pt idx="104">
                  <c:v>43388.000335648147</c:v>
                </c:pt>
                <c:pt idx="105">
                  <c:v>43389.000509259262</c:v>
                </c:pt>
                <c:pt idx="106">
                  <c:v>43390.000752314816</c:v>
                </c:pt>
                <c:pt idx="107">
                  <c:v>43391.000902777778</c:v>
                </c:pt>
                <c:pt idx="108">
                  <c:v>43392.000868055555</c:v>
                </c:pt>
                <c:pt idx="109">
                  <c:v>43393.000462962962</c:v>
                </c:pt>
                <c:pt idx="110">
                  <c:v>43394.000254629631</c:v>
                </c:pt>
                <c:pt idx="111">
                  <c:v>43395.000567129631</c:v>
                </c:pt>
                <c:pt idx="112">
                  <c:v>43396.000532407408</c:v>
                </c:pt>
                <c:pt idx="113">
                  <c:v>43397.000138888892</c:v>
                </c:pt>
                <c:pt idx="114">
                  <c:v>43398.000625000001</c:v>
                </c:pt>
                <c:pt idx="115">
                  <c:v>43399.000787037039</c:v>
                </c:pt>
                <c:pt idx="116">
                  <c:v>43400.001250000001</c:v>
                </c:pt>
                <c:pt idx="117">
                  <c:v>43401.00099537037</c:v>
                </c:pt>
                <c:pt idx="118">
                  <c:v>43402.000497685185</c:v>
                </c:pt>
                <c:pt idx="119">
                  <c:v>43403.000810185185</c:v>
                </c:pt>
                <c:pt idx="120">
                  <c:v>43404.000972222224</c:v>
                </c:pt>
                <c:pt idx="121">
                  <c:v>43405.000254629631</c:v>
                </c:pt>
                <c:pt idx="122">
                  <c:v>43406.001076388886</c:v>
                </c:pt>
                <c:pt idx="123">
                  <c:v>43407.000671296293</c:v>
                </c:pt>
                <c:pt idx="124">
                  <c:v>43408.000416666669</c:v>
                </c:pt>
                <c:pt idx="125">
                  <c:v>43409.000613425924</c:v>
                </c:pt>
                <c:pt idx="126">
                  <c:v>43410.000798611109</c:v>
                </c:pt>
                <c:pt idx="127">
                  <c:v>43411.000289351854</c:v>
                </c:pt>
                <c:pt idx="128">
                  <c:v>43412.000914351855</c:v>
                </c:pt>
                <c:pt idx="129">
                  <c:v>43413.000335648147</c:v>
                </c:pt>
                <c:pt idx="130">
                  <c:v>43414.000115740739</c:v>
                </c:pt>
                <c:pt idx="131">
                  <c:v>43415.001006944447</c:v>
                </c:pt>
                <c:pt idx="132">
                  <c:v>43416.000462962962</c:v>
                </c:pt>
                <c:pt idx="133">
                  <c:v>43417.001307870371</c:v>
                </c:pt>
                <c:pt idx="134">
                  <c:v>43418.000787037039</c:v>
                </c:pt>
                <c:pt idx="135">
                  <c:v>43419</c:v>
                </c:pt>
                <c:pt idx="136">
                  <c:v>43420</c:v>
                </c:pt>
                <c:pt idx="137">
                  <c:v>43421</c:v>
                </c:pt>
                <c:pt idx="138">
                  <c:v>43422</c:v>
                </c:pt>
                <c:pt idx="139">
                  <c:v>43423</c:v>
                </c:pt>
                <c:pt idx="140">
                  <c:v>43424</c:v>
                </c:pt>
                <c:pt idx="141">
                  <c:v>43425</c:v>
                </c:pt>
                <c:pt idx="142">
                  <c:v>43426</c:v>
                </c:pt>
                <c:pt idx="143">
                  <c:v>43427</c:v>
                </c:pt>
                <c:pt idx="144">
                  <c:v>43428</c:v>
                </c:pt>
                <c:pt idx="145">
                  <c:v>43429</c:v>
                </c:pt>
                <c:pt idx="146">
                  <c:v>43430</c:v>
                </c:pt>
                <c:pt idx="147">
                  <c:v>43431</c:v>
                </c:pt>
                <c:pt idx="148">
                  <c:v>43432</c:v>
                </c:pt>
                <c:pt idx="149">
                  <c:v>43433</c:v>
                </c:pt>
                <c:pt idx="150">
                  <c:v>43434</c:v>
                </c:pt>
                <c:pt idx="151">
                  <c:v>43435</c:v>
                </c:pt>
                <c:pt idx="152">
                  <c:v>43436</c:v>
                </c:pt>
                <c:pt idx="153">
                  <c:v>43437</c:v>
                </c:pt>
                <c:pt idx="154">
                  <c:v>43438</c:v>
                </c:pt>
                <c:pt idx="155">
                  <c:v>43439</c:v>
                </c:pt>
                <c:pt idx="156">
                  <c:v>43440</c:v>
                </c:pt>
                <c:pt idx="157">
                  <c:v>43441</c:v>
                </c:pt>
                <c:pt idx="158">
                  <c:v>43442</c:v>
                </c:pt>
                <c:pt idx="159">
                  <c:v>43443</c:v>
                </c:pt>
                <c:pt idx="160">
                  <c:v>43444</c:v>
                </c:pt>
                <c:pt idx="161">
                  <c:v>43445</c:v>
                </c:pt>
                <c:pt idx="162">
                  <c:v>43446</c:v>
                </c:pt>
                <c:pt idx="163">
                  <c:v>43447</c:v>
                </c:pt>
                <c:pt idx="164">
                  <c:v>43448</c:v>
                </c:pt>
                <c:pt idx="165">
                  <c:v>43449</c:v>
                </c:pt>
                <c:pt idx="166">
                  <c:v>43450</c:v>
                </c:pt>
                <c:pt idx="167">
                  <c:v>43451</c:v>
                </c:pt>
                <c:pt idx="168">
                  <c:v>43452</c:v>
                </c:pt>
                <c:pt idx="169">
                  <c:v>43453</c:v>
                </c:pt>
                <c:pt idx="170">
                  <c:v>43454</c:v>
                </c:pt>
                <c:pt idx="171">
                  <c:v>43455</c:v>
                </c:pt>
                <c:pt idx="172">
                  <c:v>43456</c:v>
                </c:pt>
                <c:pt idx="173">
                  <c:v>43457</c:v>
                </c:pt>
                <c:pt idx="174">
                  <c:v>43458</c:v>
                </c:pt>
                <c:pt idx="175">
                  <c:v>43459</c:v>
                </c:pt>
                <c:pt idx="176">
                  <c:v>43460</c:v>
                </c:pt>
                <c:pt idx="177">
                  <c:v>43461</c:v>
                </c:pt>
                <c:pt idx="178">
                  <c:v>43462</c:v>
                </c:pt>
                <c:pt idx="179">
                  <c:v>43463</c:v>
                </c:pt>
                <c:pt idx="180">
                  <c:v>43464</c:v>
                </c:pt>
                <c:pt idx="181">
                  <c:v>43465</c:v>
                </c:pt>
                <c:pt idx="182">
                  <c:v>43466</c:v>
                </c:pt>
                <c:pt idx="183">
                  <c:v>43467</c:v>
                </c:pt>
                <c:pt idx="184">
                  <c:v>43468</c:v>
                </c:pt>
                <c:pt idx="185">
                  <c:v>43469</c:v>
                </c:pt>
                <c:pt idx="186">
                  <c:v>43470</c:v>
                </c:pt>
                <c:pt idx="187">
                  <c:v>43471</c:v>
                </c:pt>
                <c:pt idx="188">
                  <c:v>43472</c:v>
                </c:pt>
                <c:pt idx="189">
                  <c:v>43473</c:v>
                </c:pt>
                <c:pt idx="190">
                  <c:v>43474</c:v>
                </c:pt>
                <c:pt idx="191">
                  <c:v>43475</c:v>
                </c:pt>
                <c:pt idx="192">
                  <c:v>43476</c:v>
                </c:pt>
                <c:pt idx="193">
                  <c:v>43477</c:v>
                </c:pt>
                <c:pt idx="194">
                  <c:v>43478</c:v>
                </c:pt>
                <c:pt idx="195">
                  <c:v>43479</c:v>
                </c:pt>
                <c:pt idx="196">
                  <c:v>43480</c:v>
                </c:pt>
                <c:pt idx="197">
                  <c:v>43481</c:v>
                </c:pt>
                <c:pt idx="198">
                  <c:v>43482</c:v>
                </c:pt>
                <c:pt idx="199">
                  <c:v>43483</c:v>
                </c:pt>
                <c:pt idx="200">
                  <c:v>43484</c:v>
                </c:pt>
                <c:pt idx="201">
                  <c:v>43485</c:v>
                </c:pt>
                <c:pt idx="202">
                  <c:v>43486</c:v>
                </c:pt>
                <c:pt idx="203">
                  <c:v>43487</c:v>
                </c:pt>
                <c:pt idx="204">
                  <c:v>43488</c:v>
                </c:pt>
                <c:pt idx="205">
                  <c:v>43489</c:v>
                </c:pt>
                <c:pt idx="206">
                  <c:v>43490</c:v>
                </c:pt>
                <c:pt idx="207">
                  <c:v>43491</c:v>
                </c:pt>
                <c:pt idx="208">
                  <c:v>43492</c:v>
                </c:pt>
                <c:pt idx="209">
                  <c:v>43493</c:v>
                </c:pt>
                <c:pt idx="210">
                  <c:v>43494</c:v>
                </c:pt>
                <c:pt idx="211">
                  <c:v>43495</c:v>
                </c:pt>
                <c:pt idx="212">
                  <c:v>43496</c:v>
                </c:pt>
                <c:pt idx="213">
                  <c:v>43497</c:v>
                </c:pt>
                <c:pt idx="214">
                  <c:v>43498</c:v>
                </c:pt>
                <c:pt idx="215">
                  <c:v>43499</c:v>
                </c:pt>
                <c:pt idx="216">
                  <c:v>43500</c:v>
                </c:pt>
                <c:pt idx="217">
                  <c:v>43501</c:v>
                </c:pt>
                <c:pt idx="218">
                  <c:v>43502</c:v>
                </c:pt>
                <c:pt idx="219">
                  <c:v>43503</c:v>
                </c:pt>
                <c:pt idx="220">
                  <c:v>43504</c:v>
                </c:pt>
                <c:pt idx="221">
                  <c:v>43505</c:v>
                </c:pt>
                <c:pt idx="222">
                  <c:v>43506</c:v>
                </c:pt>
                <c:pt idx="223">
                  <c:v>43507</c:v>
                </c:pt>
                <c:pt idx="224">
                  <c:v>43508</c:v>
                </c:pt>
                <c:pt idx="225">
                  <c:v>43509</c:v>
                </c:pt>
                <c:pt idx="226">
                  <c:v>43510</c:v>
                </c:pt>
                <c:pt idx="227">
                  <c:v>43511</c:v>
                </c:pt>
                <c:pt idx="228">
                  <c:v>43512</c:v>
                </c:pt>
                <c:pt idx="229">
                  <c:v>43513</c:v>
                </c:pt>
                <c:pt idx="230">
                  <c:v>43514</c:v>
                </c:pt>
                <c:pt idx="231">
                  <c:v>43515</c:v>
                </c:pt>
                <c:pt idx="232">
                  <c:v>43516</c:v>
                </c:pt>
                <c:pt idx="233">
                  <c:v>43517</c:v>
                </c:pt>
                <c:pt idx="234">
                  <c:v>43518</c:v>
                </c:pt>
                <c:pt idx="235">
                  <c:v>43519</c:v>
                </c:pt>
                <c:pt idx="236">
                  <c:v>43520</c:v>
                </c:pt>
                <c:pt idx="237">
                  <c:v>43521</c:v>
                </c:pt>
                <c:pt idx="238">
                  <c:v>43522</c:v>
                </c:pt>
                <c:pt idx="239">
                  <c:v>43523</c:v>
                </c:pt>
                <c:pt idx="240">
                  <c:v>43524</c:v>
                </c:pt>
                <c:pt idx="241">
                  <c:v>43525</c:v>
                </c:pt>
                <c:pt idx="242">
                  <c:v>43526</c:v>
                </c:pt>
                <c:pt idx="243">
                  <c:v>43527</c:v>
                </c:pt>
                <c:pt idx="244">
                  <c:v>43528</c:v>
                </c:pt>
                <c:pt idx="245">
                  <c:v>43529</c:v>
                </c:pt>
                <c:pt idx="246">
                  <c:v>43530</c:v>
                </c:pt>
                <c:pt idx="247">
                  <c:v>43531</c:v>
                </c:pt>
                <c:pt idx="248">
                  <c:v>43532</c:v>
                </c:pt>
                <c:pt idx="249">
                  <c:v>43533</c:v>
                </c:pt>
                <c:pt idx="250">
                  <c:v>43534</c:v>
                </c:pt>
                <c:pt idx="251">
                  <c:v>43535</c:v>
                </c:pt>
                <c:pt idx="252">
                  <c:v>43536</c:v>
                </c:pt>
                <c:pt idx="253">
                  <c:v>43537</c:v>
                </c:pt>
                <c:pt idx="254">
                  <c:v>43538</c:v>
                </c:pt>
                <c:pt idx="255">
                  <c:v>43539</c:v>
                </c:pt>
                <c:pt idx="256">
                  <c:v>43540</c:v>
                </c:pt>
                <c:pt idx="257">
                  <c:v>43541</c:v>
                </c:pt>
                <c:pt idx="258">
                  <c:v>43542</c:v>
                </c:pt>
                <c:pt idx="259">
                  <c:v>43543</c:v>
                </c:pt>
                <c:pt idx="260">
                  <c:v>43544</c:v>
                </c:pt>
                <c:pt idx="261">
                  <c:v>43545</c:v>
                </c:pt>
                <c:pt idx="262">
                  <c:v>43546</c:v>
                </c:pt>
                <c:pt idx="263">
                  <c:v>43547</c:v>
                </c:pt>
                <c:pt idx="264">
                  <c:v>43548</c:v>
                </c:pt>
                <c:pt idx="265">
                  <c:v>43549</c:v>
                </c:pt>
                <c:pt idx="266">
                  <c:v>43550</c:v>
                </c:pt>
                <c:pt idx="267">
                  <c:v>43551</c:v>
                </c:pt>
                <c:pt idx="268">
                  <c:v>43552</c:v>
                </c:pt>
                <c:pt idx="269">
                  <c:v>43553</c:v>
                </c:pt>
                <c:pt idx="270">
                  <c:v>43554</c:v>
                </c:pt>
                <c:pt idx="271">
                  <c:v>43555</c:v>
                </c:pt>
                <c:pt idx="272">
                  <c:v>43556</c:v>
                </c:pt>
                <c:pt idx="273">
                  <c:v>43557</c:v>
                </c:pt>
                <c:pt idx="274">
                  <c:v>43558</c:v>
                </c:pt>
                <c:pt idx="275">
                  <c:v>43559</c:v>
                </c:pt>
                <c:pt idx="276">
                  <c:v>43560</c:v>
                </c:pt>
                <c:pt idx="277">
                  <c:v>43561</c:v>
                </c:pt>
                <c:pt idx="278">
                  <c:v>43562</c:v>
                </c:pt>
                <c:pt idx="279">
                  <c:v>43563</c:v>
                </c:pt>
                <c:pt idx="280">
                  <c:v>43564</c:v>
                </c:pt>
                <c:pt idx="281">
                  <c:v>43565</c:v>
                </c:pt>
                <c:pt idx="282">
                  <c:v>43566</c:v>
                </c:pt>
                <c:pt idx="283">
                  <c:v>43567</c:v>
                </c:pt>
                <c:pt idx="284">
                  <c:v>43568</c:v>
                </c:pt>
                <c:pt idx="285">
                  <c:v>43569</c:v>
                </c:pt>
                <c:pt idx="286">
                  <c:v>43570</c:v>
                </c:pt>
                <c:pt idx="287">
                  <c:v>43571</c:v>
                </c:pt>
                <c:pt idx="288">
                  <c:v>43572</c:v>
                </c:pt>
                <c:pt idx="289">
                  <c:v>43573</c:v>
                </c:pt>
                <c:pt idx="290">
                  <c:v>43574</c:v>
                </c:pt>
                <c:pt idx="291">
                  <c:v>43575</c:v>
                </c:pt>
                <c:pt idx="292">
                  <c:v>43576</c:v>
                </c:pt>
                <c:pt idx="293">
                  <c:v>43577</c:v>
                </c:pt>
                <c:pt idx="294">
                  <c:v>43578</c:v>
                </c:pt>
                <c:pt idx="295">
                  <c:v>43579</c:v>
                </c:pt>
                <c:pt idx="296">
                  <c:v>43580</c:v>
                </c:pt>
                <c:pt idx="297">
                  <c:v>43581</c:v>
                </c:pt>
                <c:pt idx="298">
                  <c:v>43582</c:v>
                </c:pt>
                <c:pt idx="299">
                  <c:v>43583</c:v>
                </c:pt>
                <c:pt idx="300">
                  <c:v>43584</c:v>
                </c:pt>
                <c:pt idx="301">
                  <c:v>43585</c:v>
                </c:pt>
                <c:pt idx="302">
                  <c:v>43586</c:v>
                </c:pt>
                <c:pt idx="303">
                  <c:v>43587</c:v>
                </c:pt>
                <c:pt idx="304">
                  <c:v>43588</c:v>
                </c:pt>
                <c:pt idx="305">
                  <c:v>43589</c:v>
                </c:pt>
                <c:pt idx="306">
                  <c:v>43590</c:v>
                </c:pt>
                <c:pt idx="307">
                  <c:v>43591</c:v>
                </c:pt>
                <c:pt idx="308">
                  <c:v>43592</c:v>
                </c:pt>
                <c:pt idx="309">
                  <c:v>43593</c:v>
                </c:pt>
                <c:pt idx="310">
                  <c:v>43594</c:v>
                </c:pt>
                <c:pt idx="311">
                  <c:v>43595</c:v>
                </c:pt>
                <c:pt idx="312">
                  <c:v>43596</c:v>
                </c:pt>
                <c:pt idx="313">
                  <c:v>43597</c:v>
                </c:pt>
                <c:pt idx="314">
                  <c:v>43598</c:v>
                </c:pt>
                <c:pt idx="315">
                  <c:v>43599</c:v>
                </c:pt>
                <c:pt idx="316">
                  <c:v>43600</c:v>
                </c:pt>
                <c:pt idx="317">
                  <c:v>43601</c:v>
                </c:pt>
                <c:pt idx="318">
                  <c:v>43602</c:v>
                </c:pt>
                <c:pt idx="319">
                  <c:v>43603</c:v>
                </c:pt>
                <c:pt idx="320">
                  <c:v>43604</c:v>
                </c:pt>
                <c:pt idx="321">
                  <c:v>43605</c:v>
                </c:pt>
                <c:pt idx="322">
                  <c:v>43606</c:v>
                </c:pt>
                <c:pt idx="323">
                  <c:v>43607</c:v>
                </c:pt>
                <c:pt idx="324">
                  <c:v>43608</c:v>
                </c:pt>
                <c:pt idx="325">
                  <c:v>43609</c:v>
                </c:pt>
                <c:pt idx="326">
                  <c:v>43610</c:v>
                </c:pt>
                <c:pt idx="327">
                  <c:v>43611</c:v>
                </c:pt>
                <c:pt idx="328">
                  <c:v>43612</c:v>
                </c:pt>
                <c:pt idx="329">
                  <c:v>43613</c:v>
                </c:pt>
                <c:pt idx="330">
                  <c:v>43614</c:v>
                </c:pt>
                <c:pt idx="331">
                  <c:v>43615</c:v>
                </c:pt>
                <c:pt idx="332">
                  <c:v>43616</c:v>
                </c:pt>
                <c:pt idx="333">
                  <c:v>43617</c:v>
                </c:pt>
                <c:pt idx="334">
                  <c:v>43618</c:v>
                </c:pt>
                <c:pt idx="335">
                  <c:v>43619</c:v>
                </c:pt>
                <c:pt idx="336">
                  <c:v>43620</c:v>
                </c:pt>
                <c:pt idx="337">
                  <c:v>43621</c:v>
                </c:pt>
                <c:pt idx="338">
                  <c:v>43622</c:v>
                </c:pt>
                <c:pt idx="339">
                  <c:v>43623</c:v>
                </c:pt>
                <c:pt idx="340">
                  <c:v>43624</c:v>
                </c:pt>
                <c:pt idx="341">
                  <c:v>43625</c:v>
                </c:pt>
                <c:pt idx="342">
                  <c:v>43626</c:v>
                </c:pt>
                <c:pt idx="343">
                  <c:v>43627</c:v>
                </c:pt>
                <c:pt idx="344">
                  <c:v>43628</c:v>
                </c:pt>
                <c:pt idx="345">
                  <c:v>43629</c:v>
                </c:pt>
                <c:pt idx="346">
                  <c:v>43630</c:v>
                </c:pt>
                <c:pt idx="347">
                  <c:v>43631</c:v>
                </c:pt>
                <c:pt idx="348">
                  <c:v>43632</c:v>
                </c:pt>
                <c:pt idx="349">
                  <c:v>43633</c:v>
                </c:pt>
                <c:pt idx="350">
                  <c:v>43634</c:v>
                </c:pt>
                <c:pt idx="351">
                  <c:v>43635</c:v>
                </c:pt>
                <c:pt idx="352">
                  <c:v>43636</c:v>
                </c:pt>
                <c:pt idx="353">
                  <c:v>43637</c:v>
                </c:pt>
                <c:pt idx="354">
                  <c:v>43638</c:v>
                </c:pt>
                <c:pt idx="355">
                  <c:v>43639</c:v>
                </c:pt>
                <c:pt idx="356">
                  <c:v>43640</c:v>
                </c:pt>
                <c:pt idx="357">
                  <c:v>43641</c:v>
                </c:pt>
                <c:pt idx="358">
                  <c:v>43642</c:v>
                </c:pt>
                <c:pt idx="359">
                  <c:v>43643</c:v>
                </c:pt>
                <c:pt idx="360">
                  <c:v>43644</c:v>
                </c:pt>
                <c:pt idx="361">
                  <c:v>43645</c:v>
                </c:pt>
                <c:pt idx="362">
                  <c:v>43646</c:v>
                </c:pt>
                <c:pt idx="363">
                  <c:v>43647</c:v>
                </c:pt>
                <c:pt idx="364">
                  <c:v>43648</c:v>
                </c:pt>
                <c:pt idx="365">
                  <c:v>43649</c:v>
                </c:pt>
                <c:pt idx="366">
                  <c:v>43650</c:v>
                </c:pt>
                <c:pt idx="367">
                  <c:v>43651</c:v>
                </c:pt>
                <c:pt idx="368">
                  <c:v>43652</c:v>
                </c:pt>
                <c:pt idx="369">
                  <c:v>43653</c:v>
                </c:pt>
                <c:pt idx="370">
                  <c:v>43654</c:v>
                </c:pt>
                <c:pt idx="371">
                  <c:v>43655</c:v>
                </c:pt>
                <c:pt idx="372">
                  <c:v>43656</c:v>
                </c:pt>
                <c:pt idx="373">
                  <c:v>43657</c:v>
                </c:pt>
                <c:pt idx="374">
                  <c:v>43658</c:v>
                </c:pt>
                <c:pt idx="375">
                  <c:v>43659</c:v>
                </c:pt>
                <c:pt idx="376">
                  <c:v>43660</c:v>
                </c:pt>
                <c:pt idx="377">
                  <c:v>43661</c:v>
                </c:pt>
                <c:pt idx="378">
                  <c:v>43662</c:v>
                </c:pt>
                <c:pt idx="379">
                  <c:v>43663</c:v>
                </c:pt>
                <c:pt idx="380">
                  <c:v>43664</c:v>
                </c:pt>
                <c:pt idx="381">
                  <c:v>43665</c:v>
                </c:pt>
                <c:pt idx="382">
                  <c:v>43666</c:v>
                </c:pt>
                <c:pt idx="383">
                  <c:v>43667</c:v>
                </c:pt>
                <c:pt idx="384">
                  <c:v>43668</c:v>
                </c:pt>
                <c:pt idx="385">
                  <c:v>43669</c:v>
                </c:pt>
                <c:pt idx="386">
                  <c:v>43670</c:v>
                </c:pt>
                <c:pt idx="387">
                  <c:v>43671</c:v>
                </c:pt>
                <c:pt idx="388">
                  <c:v>43672</c:v>
                </c:pt>
                <c:pt idx="389">
                  <c:v>43673</c:v>
                </c:pt>
                <c:pt idx="390">
                  <c:v>43674</c:v>
                </c:pt>
                <c:pt idx="391">
                  <c:v>43675</c:v>
                </c:pt>
                <c:pt idx="392">
                  <c:v>43676</c:v>
                </c:pt>
                <c:pt idx="393">
                  <c:v>43677</c:v>
                </c:pt>
                <c:pt idx="394">
                  <c:v>43678</c:v>
                </c:pt>
                <c:pt idx="395">
                  <c:v>43679</c:v>
                </c:pt>
                <c:pt idx="396">
                  <c:v>43680</c:v>
                </c:pt>
                <c:pt idx="397">
                  <c:v>43681</c:v>
                </c:pt>
                <c:pt idx="398">
                  <c:v>43682</c:v>
                </c:pt>
                <c:pt idx="399">
                  <c:v>43683</c:v>
                </c:pt>
                <c:pt idx="400">
                  <c:v>43684</c:v>
                </c:pt>
                <c:pt idx="401">
                  <c:v>43685</c:v>
                </c:pt>
                <c:pt idx="402">
                  <c:v>43686</c:v>
                </c:pt>
                <c:pt idx="403">
                  <c:v>43687</c:v>
                </c:pt>
                <c:pt idx="404">
                  <c:v>43688</c:v>
                </c:pt>
                <c:pt idx="405">
                  <c:v>43689</c:v>
                </c:pt>
                <c:pt idx="406">
                  <c:v>43690</c:v>
                </c:pt>
                <c:pt idx="407">
                  <c:v>43691</c:v>
                </c:pt>
                <c:pt idx="408">
                  <c:v>43692</c:v>
                </c:pt>
                <c:pt idx="409">
                  <c:v>43693</c:v>
                </c:pt>
                <c:pt idx="410">
                  <c:v>43694</c:v>
                </c:pt>
                <c:pt idx="411">
                  <c:v>43695</c:v>
                </c:pt>
                <c:pt idx="412">
                  <c:v>43696</c:v>
                </c:pt>
                <c:pt idx="413">
                  <c:v>43697</c:v>
                </c:pt>
                <c:pt idx="414">
                  <c:v>43698</c:v>
                </c:pt>
                <c:pt idx="415">
                  <c:v>43699</c:v>
                </c:pt>
                <c:pt idx="416">
                  <c:v>43700</c:v>
                </c:pt>
                <c:pt idx="417">
                  <c:v>43701</c:v>
                </c:pt>
                <c:pt idx="418">
                  <c:v>43702</c:v>
                </c:pt>
                <c:pt idx="419">
                  <c:v>43703</c:v>
                </c:pt>
                <c:pt idx="420">
                  <c:v>43704</c:v>
                </c:pt>
                <c:pt idx="421">
                  <c:v>43705</c:v>
                </c:pt>
                <c:pt idx="422">
                  <c:v>43706</c:v>
                </c:pt>
                <c:pt idx="423">
                  <c:v>43707</c:v>
                </c:pt>
                <c:pt idx="424">
                  <c:v>43708</c:v>
                </c:pt>
                <c:pt idx="425">
                  <c:v>43709</c:v>
                </c:pt>
                <c:pt idx="426">
                  <c:v>43710</c:v>
                </c:pt>
                <c:pt idx="427">
                  <c:v>43711</c:v>
                </c:pt>
                <c:pt idx="428">
                  <c:v>43712</c:v>
                </c:pt>
                <c:pt idx="429">
                  <c:v>43713</c:v>
                </c:pt>
                <c:pt idx="430">
                  <c:v>43714</c:v>
                </c:pt>
                <c:pt idx="431">
                  <c:v>43715</c:v>
                </c:pt>
                <c:pt idx="432">
                  <c:v>43716</c:v>
                </c:pt>
                <c:pt idx="433">
                  <c:v>43717</c:v>
                </c:pt>
                <c:pt idx="434">
                  <c:v>43718</c:v>
                </c:pt>
                <c:pt idx="435">
                  <c:v>43719</c:v>
                </c:pt>
                <c:pt idx="436">
                  <c:v>43720</c:v>
                </c:pt>
                <c:pt idx="437">
                  <c:v>43721</c:v>
                </c:pt>
                <c:pt idx="438">
                  <c:v>43722</c:v>
                </c:pt>
                <c:pt idx="439">
                  <c:v>43723</c:v>
                </c:pt>
                <c:pt idx="440">
                  <c:v>43724</c:v>
                </c:pt>
                <c:pt idx="441">
                  <c:v>43725</c:v>
                </c:pt>
                <c:pt idx="442">
                  <c:v>43726</c:v>
                </c:pt>
                <c:pt idx="443">
                  <c:v>43727</c:v>
                </c:pt>
                <c:pt idx="444">
                  <c:v>43728</c:v>
                </c:pt>
                <c:pt idx="445">
                  <c:v>43729</c:v>
                </c:pt>
                <c:pt idx="446">
                  <c:v>43730</c:v>
                </c:pt>
                <c:pt idx="447">
                  <c:v>43731</c:v>
                </c:pt>
                <c:pt idx="448">
                  <c:v>43732</c:v>
                </c:pt>
                <c:pt idx="449">
                  <c:v>43733</c:v>
                </c:pt>
                <c:pt idx="450">
                  <c:v>43734</c:v>
                </c:pt>
                <c:pt idx="451">
                  <c:v>43735</c:v>
                </c:pt>
                <c:pt idx="452">
                  <c:v>43736</c:v>
                </c:pt>
                <c:pt idx="453">
                  <c:v>43737</c:v>
                </c:pt>
                <c:pt idx="454">
                  <c:v>43738</c:v>
                </c:pt>
                <c:pt idx="455">
                  <c:v>43739</c:v>
                </c:pt>
                <c:pt idx="456">
                  <c:v>43740</c:v>
                </c:pt>
                <c:pt idx="457">
                  <c:v>43741</c:v>
                </c:pt>
                <c:pt idx="458">
                  <c:v>43742</c:v>
                </c:pt>
                <c:pt idx="459">
                  <c:v>43743</c:v>
                </c:pt>
                <c:pt idx="460">
                  <c:v>43744</c:v>
                </c:pt>
                <c:pt idx="461">
                  <c:v>43745</c:v>
                </c:pt>
                <c:pt idx="462">
                  <c:v>43746</c:v>
                </c:pt>
                <c:pt idx="463">
                  <c:v>43747</c:v>
                </c:pt>
                <c:pt idx="464">
                  <c:v>43748</c:v>
                </c:pt>
                <c:pt idx="465">
                  <c:v>43749</c:v>
                </c:pt>
                <c:pt idx="466">
                  <c:v>43750</c:v>
                </c:pt>
                <c:pt idx="467">
                  <c:v>43751</c:v>
                </c:pt>
                <c:pt idx="468">
                  <c:v>43752</c:v>
                </c:pt>
                <c:pt idx="469">
                  <c:v>43753</c:v>
                </c:pt>
                <c:pt idx="470">
                  <c:v>43754</c:v>
                </c:pt>
                <c:pt idx="471">
                  <c:v>43755</c:v>
                </c:pt>
                <c:pt idx="472">
                  <c:v>43756</c:v>
                </c:pt>
                <c:pt idx="473">
                  <c:v>43757</c:v>
                </c:pt>
                <c:pt idx="474">
                  <c:v>43758</c:v>
                </c:pt>
                <c:pt idx="475">
                  <c:v>43759</c:v>
                </c:pt>
                <c:pt idx="476">
                  <c:v>43760</c:v>
                </c:pt>
                <c:pt idx="477">
                  <c:v>43761</c:v>
                </c:pt>
                <c:pt idx="478">
                  <c:v>43762</c:v>
                </c:pt>
                <c:pt idx="479">
                  <c:v>43763</c:v>
                </c:pt>
                <c:pt idx="480">
                  <c:v>43764</c:v>
                </c:pt>
                <c:pt idx="481">
                  <c:v>43765</c:v>
                </c:pt>
                <c:pt idx="482">
                  <c:v>43766</c:v>
                </c:pt>
                <c:pt idx="483">
                  <c:v>43767</c:v>
                </c:pt>
                <c:pt idx="484">
                  <c:v>43768</c:v>
                </c:pt>
                <c:pt idx="485">
                  <c:v>43769</c:v>
                </c:pt>
                <c:pt idx="486">
                  <c:v>43770</c:v>
                </c:pt>
                <c:pt idx="487">
                  <c:v>43771</c:v>
                </c:pt>
                <c:pt idx="488">
                  <c:v>43772</c:v>
                </c:pt>
                <c:pt idx="489">
                  <c:v>43773</c:v>
                </c:pt>
                <c:pt idx="490">
                  <c:v>43774</c:v>
                </c:pt>
                <c:pt idx="491">
                  <c:v>43775</c:v>
                </c:pt>
                <c:pt idx="492">
                  <c:v>43776</c:v>
                </c:pt>
                <c:pt idx="493">
                  <c:v>43777</c:v>
                </c:pt>
                <c:pt idx="494">
                  <c:v>43778</c:v>
                </c:pt>
                <c:pt idx="495">
                  <c:v>43779</c:v>
                </c:pt>
                <c:pt idx="496">
                  <c:v>43780</c:v>
                </c:pt>
                <c:pt idx="497">
                  <c:v>43781</c:v>
                </c:pt>
                <c:pt idx="498">
                  <c:v>43782</c:v>
                </c:pt>
                <c:pt idx="499">
                  <c:v>43783</c:v>
                </c:pt>
                <c:pt idx="500">
                  <c:v>43784</c:v>
                </c:pt>
                <c:pt idx="501">
                  <c:v>43785</c:v>
                </c:pt>
                <c:pt idx="502">
                  <c:v>43786</c:v>
                </c:pt>
                <c:pt idx="503">
                  <c:v>43787</c:v>
                </c:pt>
                <c:pt idx="504">
                  <c:v>43788</c:v>
                </c:pt>
                <c:pt idx="505">
                  <c:v>43789</c:v>
                </c:pt>
                <c:pt idx="506">
                  <c:v>43790</c:v>
                </c:pt>
                <c:pt idx="507">
                  <c:v>43791</c:v>
                </c:pt>
                <c:pt idx="508">
                  <c:v>43792</c:v>
                </c:pt>
                <c:pt idx="509">
                  <c:v>43793</c:v>
                </c:pt>
                <c:pt idx="510">
                  <c:v>43794</c:v>
                </c:pt>
                <c:pt idx="511">
                  <c:v>43795</c:v>
                </c:pt>
                <c:pt idx="512">
                  <c:v>43796</c:v>
                </c:pt>
                <c:pt idx="513">
                  <c:v>43797</c:v>
                </c:pt>
                <c:pt idx="514">
                  <c:v>43798</c:v>
                </c:pt>
                <c:pt idx="515">
                  <c:v>43799</c:v>
                </c:pt>
                <c:pt idx="516">
                  <c:v>43800</c:v>
                </c:pt>
                <c:pt idx="517">
                  <c:v>43801</c:v>
                </c:pt>
                <c:pt idx="518">
                  <c:v>43802</c:v>
                </c:pt>
                <c:pt idx="519">
                  <c:v>43803</c:v>
                </c:pt>
                <c:pt idx="520">
                  <c:v>43804</c:v>
                </c:pt>
                <c:pt idx="521">
                  <c:v>43805</c:v>
                </c:pt>
                <c:pt idx="522">
                  <c:v>43806</c:v>
                </c:pt>
                <c:pt idx="523">
                  <c:v>43807</c:v>
                </c:pt>
                <c:pt idx="524">
                  <c:v>43808</c:v>
                </c:pt>
                <c:pt idx="525">
                  <c:v>43809</c:v>
                </c:pt>
                <c:pt idx="526">
                  <c:v>43810</c:v>
                </c:pt>
                <c:pt idx="527">
                  <c:v>43811</c:v>
                </c:pt>
                <c:pt idx="528">
                  <c:v>43812</c:v>
                </c:pt>
                <c:pt idx="529">
                  <c:v>43813</c:v>
                </c:pt>
                <c:pt idx="530">
                  <c:v>43814</c:v>
                </c:pt>
                <c:pt idx="531">
                  <c:v>43815</c:v>
                </c:pt>
                <c:pt idx="532">
                  <c:v>43816</c:v>
                </c:pt>
                <c:pt idx="533">
                  <c:v>43817</c:v>
                </c:pt>
                <c:pt idx="534">
                  <c:v>43818</c:v>
                </c:pt>
                <c:pt idx="535">
                  <c:v>43819</c:v>
                </c:pt>
                <c:pt idx="536">
                  <c:v>43820</c:v>
                </c:pt>
                <c:pt idx="537">
                  <c:v>43821</c:v>
                </c:pt>
                <c:pt idx="538">
                  <c:v>43822</c:v>
                </c:pt>
                <c:pt idx="539">
                  <c:v>43823</c:v>
                </c:pt>
                <c:pt idx="540">
                  <c:v>43824</c:v>
                </c:pt>
                <c:pt idx="541">
                  <c:v>43825</c:v>
                </c:pt>
                <c:pt idx="542">
                  <c:v>43826</c:v>
                </c:pt>
                <c:pt idx="543">
                  <c:v>43827</c:v>
                </c:pt>
                <c:pt idx="544">
                  <c:v>43828</c:v>
                </c:pt>
                <c:pt idx="545">
                  <c:v>43829</c:v>
                </c:pt>
                <c:pt idx="546">
                  <c:v>43830</c:v>
                </c:pt>
                <c:pt idx="547">
                  <c:v>43831</c:v>
                </c:pt>
                <c:pt idx="548">
                  <c:v>43832</c:v>
                </c:pt>
                <c:pt idx="549">
                  <c:v>43833</c:v>
                </c:pt>
                <c:pt idx="550">
                  <c:v>43834</c:v>
                </c:pt>
                <c:pt idx="551">
                  <c:v>43835</c:v>
                </c:pt>
                <c:pt idx="552">
                  <c:v>43836</c:v>
                </c:pt>
                <c:pt idx="553">
                  <c:v>43837</c:v>
                </c:pt>
                <c:pt idx="554">
                  <c:v>43838</c:v>
                </c:pt>
                <c:pt idx="555">
                  <c:v>43839</c:v>
                </c:pt>
                <c:pt idx="556">
                  <c:v>43840</c:v>
                </c:pt>
                <c:pt idx="557">
                  <c:v>43841</c:v>
                </c:pt>
                <c:pt idx="558">
                  <c:v>43842</c:v>
                </c:pt>
                <c:pt idx="559">
                  <c:v>43843</c:v>
                </c:pt>
                <c:pt idx="560">
                  <c:v>43844</c:v>
                </c:pt>
                <c:pt idx="561">
                  <c:v>43845</c:v>
                </c:pt>
                <c:pt idx="562">
                  <c:v>43846</c:v>
                </c:pt>
                <c:pt idx="563">
                  <c:v>43847</c:v>
                </c:pt>
                <c:pt idx="564">
                  <c:v>43848</c:v>
                </c:pt>
                <c:pt idx="565">
                  <c:v>43849</c:v>
                </c:pt>
                <c:pt idx="566">
                  <c:v>43850</c:v>
                </c:pt>
                <c:pt idx="567">
                  <c:v>43851</c:v>
                </c:pt>
                <c:pt idx="568">
                  <c:v>43852</c:v>
                </c:pt>
                <c:pt idx="569">
                  <c:v>43853</c:v>
                </c:pt>
                <c:pt idx="570">
                  <c:v>43854</c:v>
                </c:pt>
                <c:pt idx="571">
                  <c:v>43855</c:v>
                </c:pt>
                <c:pt idx="572">
                  <c:v>43856</c:v>
                </c:pt>
                <c:pt idx="573">
                  <c:v>43857</c:v>
                </c:pt>
                <c:pt idx="574">
                  <c:v>43858</c:v>
                </c:pt>
                <c:pt idx="575">
                  <c:v>43859</c:v>
                </c:pt>
                <c:pt idx="576">
                  <c:v>43860</c:v>
                </c:pt>
                <c:pt idx="577">
                  <c:v>43861</c:v>
                </c:pt>
                <c:pt idx="578">
                  <c:v>43862</c:v>
                </c:pt>
                <c:pt idx="579">
                  <c:v>43863</c:v>
                </c:pt>
                <c:pt idx="580">
                  <c:v>43864</c:v>
                </c:pt>
                <c:pt idx="581">
                  <c:v>43865</c:v>
                </c:pt>
                <c:pt idx="582">
                  <c:v>43866</c:v>
                </c:pt>
                <c:pt idx="583">
                  <c:v>43867</c:v>
                </c:pt>
                <c:pt idx="584">
                  <c:v>43868</c:v>
                </c:pt>
                <c:pt idx="585">
                  <c:v>43869</c:v>
                </c:pt>
                <c:pt idx="586">
                  <c:v>43870</c:v>
                </c:pt>
                <c:pt idx="587">
                  <c:v>43871</c:v>
                </c:pt>
                <c:pt idx="588">
                  <c:v>43872</c:v>
                </c:pt>
                <c:pt idx="589">
                  <c:v>43873</c:v>
                </c:pt>
                <c:pt idx="590">
                  <c:v>43874</c:v>
                </c:pt>
                <c:pt idx="591">
                  <c:v>43875</c:v>
                </c:pt>
                <c:pt idx="592">
                  <c:v>43876</c:v>
                </c:pt>
                <c:pt idx="593">
                  <c:v>43877</c:v>
                </c:pt>
                <c:pt idx="594">
                  <c:v>43878</c:v>
                </c:pt>
                <c:pt idx="595">
                  <c:v>43879</c:v>
                </c:pt>
                <c:pt idx="596">
                  <c:v>43880</c:v>
                </c:pt>
                <c:pt idx="597">
                  <c:v>43881</c:v>
                </c:pt>
                <c:pt idx="598">
                  <c:v>43882</c:v>
                </c:pt>
                <c:pt idx="599">
                  <c:v>43883</c:v>
                </c:pt>
                <c:pt idx="600">
                  <c:v>43884</c:v>
                </c:pt>
                <c:pt idx="601">
                  <c:v>43885</c:v>
                </c:pt>
                <c:pt idx="602">
                  <c:v>43886</c:v>
                </c:pt>
                <c:pt idx="603">
                  <c:v>43887</c:v>
                </c:pt>
                <c:pt idx="604">
                  <c:v>43888</c:v>
                </c:pt>
                <c:pt idx="605">
                  <c:v>43889</c:v>
                </c:pt>
                <c:pt idx="606">
                  <c:v>43890</c:v>
                </c:pt>
                <c:pt idx="607">
                  <c:v>43891</c:v>
                </c:pt>
                <c:pt idx="608">
                  <c:v>43892</c:v>
                </c:pt>
                <c:pt idx="609">
                  <c:v>43893</c:v>
                </c:pt>
                <c:pt idx="610">
                  <c:v>43894</c:v>
                </c:pt>
                <c:pt idx="611">
                  <c:v>43895</c:v>
                </c:pt>
                <c:pt idx="612">
                  <c:v>43896</c:v>
                </c:pt>
                <c:pt idx="613">
                  <c:v>43897</c:v>
                </c:pt>
                <c:pt idx="614">
                  <c:v>43898</c:v>
                </c:pt>
                <c:pt idx="615">
                  <c:v>43899</c:v>
                </c:pt>
                <c:pt idx="616">
                  <c:v>43900</c:v>
                </c:pt>
                <c:pt idx="617">
                  <c:v>43901</c:v>
                </c:pt>
                <c:pt idx="618">
                  <c:v>43902</c:v>
                </c:pt>
                <c:pt idx="619">
                  <c:v>43903</c:v>
                </c:pt>
                <c:pt idx="620">
                  <c:v>43904</c:v>
                </c:pt>
                <c:pt idx="621">
                  <c:v>43905</c:v>
                </c:pt>
                <c:pt idx="622">
                  <c:v>43906</c:v>
                </c:pt>
                <c:pt idx="623">
                  <c:v>43907</c:v>
                </c:pt>
                <c:pt idx="624">
                  <c:v>43908</c:v>
                </c:pt>
                <c:pt idx="625">
                  <c:v>43909</c:v>
                </c:pt>
                <c:pt idx="626">
                  <c:v>43910</c:v>
                </c:pt>
                <c:pt idx="627">
                  <c:v>43911</c:v>
                </c:pt>
                <c:pt idx="628">
                  <c:v>43912</c:v>
                </c:pt>
                <c:pt idx="629">
                  <c:v>43913</c:v>
                </c:pt>
                <c:pt idx="630">
                  <c:v>43914</c:v>
                </c:pt>
                <c:pt idx="631">
                  <c:v>43915</c:v>
                </c:pt>
                <c:pt idx="632">
                  <c:v>43916</c:v>
                </c:pt>
                <c:pt idx="633">
                  <c:v>43917</c:v>
                </c:pt>
                <c:pt idx="634">
                  <c:v>43918</c:v>
                </c:pt>
                <c:pt idx="635">
                  <c:v>43919</c:v>
                </c:pt>
                <c:pt idx="636">
                  <c:v>43920</c:v>
                </c:pt>
                <c:pt idx="637">
                  <c:v>43921</c:v>
                </c:pt>
                <c:pt idx="638">
                  <c:v>43922</c:v>
                </c:pt>
                <c:pt idx="639">
                  <c:v>43923</c:v>
                </c:pt>
                <c:pt idx="640">
                  <c:v>43924</c:v>
                </c:pt>
                <c:pt idx="641">
                  <c:v>43925</c:v>
                </c:pt>
                <c:pt idx="642">
                  <c:v>43926</c:v>
                </c:pt>
                <c:pt idx="643">
                  <c:v>43927</c:v>
                </c:pt>
                <c:pt idx="644">
                  <c:v>43928</c:v>
                </c:pt>
                <c:pt idx="645">
                  <c:v>43929</c:v>
                </c:pt>
                <c:pt idx="646">
                  <c:v>43930</c:v>
                </c:pt>
                <c:pt idx="647">
                  <c:v>43931</c:v>
                </c:pt>
                <c:pt idx="648">
                  <c:v>43932</c:v>
                </c:pt>
                <c:pt idx="649">
                  <c:v>43933</c:v>
                </c:pt>
                <c:pt idx="650">
                  <c:v>43934</c:v>
                </c:pt>
                <c:pt idx="651">
                  <c:v>43935</c:v>
                </c:pt>
                <c:pt idx="652">
                  <c:v>43936</c:v>
                </c:pt>
                <c:pt idx="653">
                  <c:v>43937</c:v>
                </c:pt>
                <c:pt idx="654">
                  <c:v>43938</c:v>
                </c:pt>
                <c:pt idx="655">
                  <c:v>43939</c:v>
                </c:pt>
                <c:pt idx="656">
                  <c:v>43940</c:v>
                </c:pt>
                <c:pt idx="657">
                  <c:v>43941</c:v>
                </c:pt>
                <c:pt idx="658">
                  <c:v>43942</c:v>
                </c:pt>
                <c:pt idx="659">
                  <c:v>43943</c:v>
                </c:pt>
                <c:pt idx="660">
                  <c:v>43944</c:v>
                </c:pt>
                <c:pt idx="661">
                  <c:v>43945</c:v>
                </c:pt>
                <c:pt idx="662">
                  <c:v>43946</c:v>
                </c:pt>
                <c:pt idx="663">
                  <c:v>43947</c:v>
                </c:pt>
                <c:pt idx="664">
                  <c:v>43948</c:v>
                </c:pt>
                <c:pt idx="665">
                  <c:v>43949</c:v>
                </c:pt>
                <c:pt idx="666">
                  <c:v>43950</c:v>
                </c:pt>
                <c:pt idx="667">
                  <c:v>43951</c:v>
                </c:pt>
                <c:pt idx="668">
                  <c:v>43952</c:v>
                </c:pt>
                <c:pt idx="669">
                  <c:v>43953</c:v>
                </c:pt>
                <c:pt idx="670">
                  <c:v>43954</c:v>
                </c:pt>
                <c:pt idx="671">
                  <c:v>43955</c:v>
                </c:pt>
                <c:pt idx="672">
                  <c:v>43956</c:v>
                </c:pt>
                <c:pt idx="673">
                  <c:v>43957</c:v>
                </c:pt>
                <c:pt idx="674">
                  <c:v>43958</c:v>
                </c:pt>
                <c:pt idx="675">
                  <c:v>43959</c:v>
                </c:pt>
                <c:pt idx="676">
                  <c:v>43960</c:v>
                </c:pt>
                <c:pt idx="677">
                  <c:v>43961</c:v>
                </c:pt>
                <c:pt idx="678">
                  <c:v>43962</c:v>
                </c:pt>
                <c:pt idx="679">
                  <c:v>43963</c:v>
                </c:pt>
                <c:pt idx="680">
                  <c:v>43964</c:v>
                </c:pt>
                <c:pt idx="681">
                  <c:v>43965</c:v>
                </c:pt>
                <c:pt idx="682">
                  <c:v>43966</c:v>
                </c:pt>
                <c:pt idx="683">
                  <c:v>43967</c:v>
                </c:pt>
                <c:pt idx="684">
                  <c:v>43968</c:v>
                </c:pt>
                <c:pt idx="685">
                  <c:v>43969</c:v>
                </c:pt>
                <c:pt idx="686">
                  <c:v>43970</c:v>
                </c:pt>
                <c:pt idx="687">
                  <c:v>43971</c:v>
                </c:pt>
                <c:pt idx="688">
                  <c:v>43972</c:v>
                </c:pt>
                <c:pt idx="689">
                  <c:v>43973</c:v>
                </c:pt>
                <c:pt idx="690">
                  <c:v>43974</c:v>
                </c:pt>
                <c:pt idx="691">
                  <c:v>43975</c:v>
                </c:pt>
                <c:pt idx="692">
                  <c:v>43976</c:v>
                </c:pt>
                <c:pt idx="693">
                  <c:v>43977</c:v>
                </c:pt>
                <c:pt idx="694">
                  <c:v>43978</c:v>
                </c:pt>
                <c:pt idx="695">
                  <c:v>43979</c:v>
                </c:pt>
                <c:pt idx="696">
                  <c:v>43980</c:v>
                </c:pt>
                <c:pt idx="697">
                  <c:v>43981</c:v>
                </c:pt>
                <c:pt idx="698">
                  <c:v>43982</c:v>
                </c:pt>
                <c:pt idx="699">
                  <c:v>43983</c:v>
                </c:pt>
                <c:pt idx="700">
                  <c:v>43984</c:v>
                </c:pt>
                <c:pt idx="701">
                  <c:v>43985</c:v>
                </c:pt>
                <c:pt idx="702">
                  <c:v>43986</c:v>
                </c:pt>
                <c:pt idx="703">
                  <c:v>43987</c:v>
                </c:pt>
                <c:pt idx="704">
                  <c:v>43988</c:v>
                </c:pt>
                <c:pt idx="705">
                  <c:v>43989</c:v>
                </c:pt>
                <c:pt idx="706">
                  <c:v>43990</c:v>
                </c:pt>
                <c:pt idx="707">
                  <c:v>43991</c:v>
                </c:pt>
                <c:pt idx="708">
                  <c:v>43992</c:v>
                </c:pt>
                <c:pt idx="709">
                  <c:v>43993</c:v>
                </c:pt>
                <c:pt idx="710">
                  <c:v>43994</c:v>
                </c:pt>
                <c:pt idx="711">
                  <c:v>43995</c:v>
                </c:pt>
                <c:pt idx="712">
                  <c:v>43996</c:v>
                </c:pt>
                <c:pt idx="713">
                  <c:v>43997</c:v>
                </c:pt>
                <c:pt idx="714">
                  <c:v>43998</c:v>
                </c:pt>
                <c:pt idx="715">
                  <c:v>43999</c:v>
                </c:pt>
                <c:pt idx="716">
                  <c:v>44000</c:v>
                </c:pt>
                <c:pt idx="717">
                  <c:v>44001</c:v>
                </c:pt>
                <c:pt idx="718">
                  <c:v>44002</c:v>
                </c:pt>
                <c:pt idx="719">
                  <c:v>44003</c:v>
                </c:pt>
                <c:pt idx="720">
                  <c:v>44004</c:v>
                </c:pt>
                <c:pt idx="721">
                  <c:v>44005</c:v>
                </c:pt>
                <c:pt idx="722">
                  <c:v>44006</c:v>
                </c:pt>
                <c:pt idx="723">
                  <c:v>44007</c:v>
                </c:pt>
                <c:pt idx="724">
                  <c:v>44008</c:v>
                </c:pt>
                <c:pt idx="725">
                  <c:v>44009</c:v>
                </c:pt>
                <c:pt idx="726">
                  <c:v>44010</c:v>
                </c:pt>
                <c:pt idx="727">
                  <c:v>44011</c:v>
                </c:pt>
                <c:pt idx="728">
                  <c:v>44012</c:v>
                </c:pt>
                <c:pt idx="729">
                  <c:v>44013</c:v>
                </c:pt>
                <c:pt idx="730">
                  <c:v>44014</c:v>
                </c:pt>
                <c:pt idx="731">
                  <c:v>44015</c:v>
                </c:pt>
                <c:pt idx="732">
                  <c:v>44016</c:v>
                </c:pt>
                <c:pt idx="733">
                  <c:v>44017</c:v>
                </c:pt>
                <c:pt idx="734">
                  <c:v>44018</c:v>
                </c:pt>
                <c:pt idx="735">
                  <c:v>44019</c:v>
                </c:pt>
                <c:pt idx="736">
                  <c:v>44020</c:v>
                </c:pt>
                <c:pt idx="737">
                  <c:v>44021</c:v>
                </c:pt>
                <c:pt idx="738">
                  <c:v>44022</c:v>
                </c:pt>
                <c:pt idx="739">
                  <c:v>44023</c:v>
                </c:pt>
                <c:pt idx="740">
                  <c:v>44024</c:v>
                </c:pt>
                <c:pt idx="741">
                  <c:v>44025</c:v>
                </c:pt>
                <c:pt idx="742">
                  <c:v>44026</c:v>
                </c:pt>
                <c:pt idx="743">
                  <c:v>44027</c:v>
                </c:pt>
                <c:pt idx="744">
                  <c:v>44028</c:v>
                </c:pt>
                <c:pt idx="745">
                  <c:v>44029</c:v>
                </c:pt>
                <c:pt idx="746">
                  <c:v>44030</c:v>
                </c:pt>
                <c:pt idx="747">
                  <c:v>44031</c:v>
                </c:pt>
                <c:pt idx="748">
                  <c:v>44032</c:v>
                </c:pt>
                <c:pt idx="749">
                  <c:v>44033</c:v>
                </c:pt>
                <c:pt idx="750">
                  <c:v>44034</c:v>
                </c:pt>
                <c:pt idx="751">
                  <c:v>44035</c:v>
                </c:pt>
                <c:pt idx="752">
                  <c:v>44036</c:v>
                </c:pt>
                <c:pt idx="753">
                  <c:v>44037</c:v>
                </c:pt>
                <c:pt idx="754">
                  <c:v>44038</c:v>
                </c:pt>
                <c:pt idx="755">
                  <c:v>44039</c:v>
                </c:pt>
                <c:pt idx="756">
                  <c:v>44040</c:v>
                </c:pt>
                <c:pt idx="757">
                  <c:v>44041</c:v>
                </c:pt>
                <c:pt idx="758">
                  <c:v>44042</c:v>
                </c:pt>
                <c:pt idx="759">
                  <c:v>44043</c:v>
                </c:pt>
                <c:pt idx="760">
                  <c:v>44044</c:v>
                </c:pt>
                <c:pt idx="761">
                  <c:v>44045</c:v>
                </c:pt>
                <c:pt idx="762">
                  <c:v>44046</c:v>
                </c:pt>
                <c:pt idx="763">
                  <c:v>44047</c:v>
                </c:pt>
                <c:pt idx="764">
                  <c:v>44048</c:v>
                </c:pt>
                <c:pt idx="765">
                  <c:v>44049</c:v>
                </c:pt>
                <c:pt idx="766">
                  <c:v>44050</c:v>
                </c:pt>
                <c:pt idx="767">
                  <c:v>44051</c:v>
                </c:pt>
                <c:pt idx="768">
                  <c:v>44052</c:v>
                </c:pt>
                <c:pt idx="769">
                  <c:v>44053</c:v>
                </c:pt>
                <c:pt idx="770">
                  <c:v>44054</c:v>
                </c:pt>
                <c:pt idx="771">
                  <c:v>44055</c:v>
                </c:pt>
                <c:pt idx="772">
                  <c:v>44056</c:v>
                </c:pt>
                <c:pt idx="773">
                  <c:v>44057</c:v>
                </c:pt>
                <c:pt idx="774">
                  <c:v>44058</c:v>
                </c:pt>
                <c:pt idx="775">
                  <c:v>44059</c:v>
                </c:pt>
                <c:pt idx="776">
                  <c:v>44060</c:v>
                </c:pt>
                <c:pt idx="777">
                  <c:v>44061</c:v>
                </c:pt>
                <c:pt idx="778">
                  <c:v>44062</c:v>
                </c:pt>
                <c:pt idx="779">
                  <c:v>44063</c:v>
                </c:pt>
                <c:pt idx="780">
                  <c:v>44064</c:v>
                </c:pt>
                <c:pt idx="781">
                  <c:v>44065</c:v>
                </c:pt>
                <c:pt idx="782">
                  <c:v>44066</c:v>
                </c:pt>
                <c:pt idx="783">
                  <c:v>44067</c:v>
                </c:pt>
                <c:pt idx="784">
                  <c:v>44068</c:v>
                </c:pt>
                <c:pt idx="785">
                  <c:v>44069</c:v>
                </c:pt>
                <c:pt idx="786">
                  <c:v>44070</c:v>
                </c:pt>
                <c:pt idx="787">
                  <c:v>44071</c:v>
                </c:pt>
                <c:pt idx="788">
                  <c:v>44072</c:v>
                </c:pt>
                <c:pt idx="789">
                  <c:v>44073</c:v>
                </c:pt>
                <c:pt idx="790">
                  <c:v>44074</c:v>
                </c:pt>
                <c:pt idx="791">
                  <c:v>44075</c:v>
                </c:pt>
                <c:pt idx="792">
                  <c:v>44076</c:v>
                </c:pt>
                <c:pt idx="793">
                  <c:v>44077</c:v>
                </c:pt>
                <c:pt idx="794">
                  <c:v>44078</c:v>
                </c:pt>
                <c:pt idx="795">
                  <c:v>44079</c:v>
                </c:pt>
                <c:pt idx="796">
                  <c:v>44080</c:v>
                </c:pt>
                <c:pt idx="797">
                  <c:v>44081</c:v>
                </c:pt>
                <c:pt idx="798">
                  <c:v>44082</c:v>
                </c:pt>
                <c:pt idx="799">
                  <c:v>44083</c:v>
                </c:pt>
                <c:pt idx="800">
                  <c:v>44084</c:v>
                </c:pt>
                <c:pt idx="801">
                  <c:v>44085</c:v>
                </c:pt>
                <c:pt idx="802">
                  <c:v>44086</c:v>
                </c:pt>
                <c:pt idx="803">
                  <c:v>44087</c:v>
                </c:pt>
                <c:pt idx="804">
                  <c:v>44088</c:v>
                </c:pt>
                <c:pt idx="805">
                  <c:v>44089</c:v>
                </c:pt>
                <c:pt idx="806">
                  <c:v>44090</c:v>
                </c:pt>
                <c:pt idx="807">
                  <c:v>44091</c:v>
                </c:pt>
                <c:pt idx="808">
                  <c:v>44092</c:v>
                </c:pt>
                <c:pt idx="809">
                  <c:v>44093</c:v>
                </c:pt>
                <c:pt idx="810">
                  <c:v>44094</c:v>
                </c:pt>
                <c:pt idx="811">
                  <c:v>44095</c:v>
                </c:pt>
                <c:pt idx="812">
                  <c:v>44096</c:v>
                </c:pt>
                <c:pt idx="813">
                  <c:v>44097</c:v>
                </c:pt>
                <c:pt idx="814">
                  <c:v>44098</c:v>
                </c:pt>
                <c:pt idx="815">
                  <c:v>44099</c:v>
                </c:pt>
                <c:pt idx="816">
                  <c:v>44100</c:v>
                </c:pt>
                <c:pt idx="817">
                  <c:v>44101</c:v>
                </c:pt>
                <c:pt idx="818">
                  <c:v>44102</c:v>
                </c:pt>
                <c:pt idx="819">
                  <c:v>44103</c:v>
                </c:pt>
                <c:pt idx="820">
                  <c:v>44104</c:v>
                </c:pt>
                <c:pt idx="821">
                  <c:v>44105</c:v>
                </c:pt>
                <c:pt idx="822">
                  <c:v>44106</c:v>
                </c:pt>
                <c:pt idx="823">
                  <c:v>44107</c:v>
                </c:pt>
                <c:pt idx="824">
                  <c:v>44108</c:v>
                </c:pt>
                <c:pt idx="825">
                  <c:v>44109</c:v>
                </c:pt>
                <c:pt idx="826">
                  <c:v>44110</c:v>
                </c:pt>
                <c:pt idx="827">
                  <c:v>44111</c:v>
                </c:pt>
                <c:pt idx="828">
                  <c:v>44112</c:v>
                </c:pt>
                <c:pt idx="829">
                  <c:v>44113</c:v>
                </c:pt>
                <c:pt idx="830">
                  <c:v>44114</c:v>
                </c:pt>
                <c:pt idx="831">
                  <c:v>44115</c:v>
                </c:pt>
                <c:pt idx="832">
                  <c:v>44116</c:v>
                </c:pt>
                <c:pt idx="833">
                  <c:v>44117</c:v>
                </c:pt>
                <c:pt idx="834">
                  <c:v>44118</c:v>
                </c:pt>
                <c:pt idx="835">
                  <c:v>44119</c:v>
                </c:pt>
                <c:pt idx="836">
                  <c:v>44120</c:v>
                </c:pt>
                <c:pt idx="837">
                  <c:v>44121</c:v>
                </c:pt>
                <c:pt idx="838">
                  <c:v>44122</c:v>
                </c:pt>
                <c:pt idx="839">
                  <c:v>44123</c:v>
                </c:pt>
                <c:pt idx="840">
                  <c:v>44124</c:v>
                </c:pt>
                <c:pt idx="841">
                  <c:v>44125</c:v>
                </c:pt>
                <c:pt idx="842">
                  <c:v>44126</c:v>
                </c:pt>
                <c:pt idx="843">
                  <c:v>44127</c:v>
                </c:pt>
                <c:pt idx="844">
                  <c:v>44128</c:v>
                </c:pt>
                <c:pt idx="845">
                  <c:v>44129</c:v>
                </c:pt>
                <c:pt idx="846">
                  <c:v>44130</c:v>
                </c:pt>
                <c:pt idx="847">
                  <c:v>44131</c:v>
                </c:pt>
                <c:pt idx="848">
                  <c:v>44132</c:v>
                </c:pt>
                <c:pt idx="849">
                  <c:v>44133</c:v>
                </c:pt>
                <c:pt idx="850">
                  <c:v>44134</c:v>
                </c:pt>
                <c:pt idx="851">
                  <c:v>44135</c:v>
                </c:pt>
                <c:pt idx="852">
                  <c:v>44136</c:v>
                </c:pt>
                <c:pt idx="853">
                  <c:v>44137</c:v>
                </c:pt>
                <c:pt idx="854">
                  <c:v>44138</c:v>
                </c:pt>
                <c:pt idx="855">
                  <c:v>44139</c:v>
                </c:pt>
                <c:pt idx="856">
                  <c:v>44140</c:v>
                </c:pt>
                <c:pt idx="857">
                  <c:v>44141</c:v>
                </c:pt>
                <c:pt idx="858">
                  <c:v>44142</c:v>
                </c:pt>
                <c:pt idx="859">
                  <c:v>44143</c:v>
                </c:pt>
                <c:pt idx="860">
                  <c:v>44144</c:v>
                </c:pt>
                <c:pt idx="861">
                  <c:v>44145</c:v>
                </c:pt>
                <c:pt idx="862">
                  <c:v>44146</c:v>
                </c:pt>
                <c:pt idx="863">
                  <c:v>44147</c:v>
                </c:pt>
                <c:pt idx="864">
                  <c:v>44148</c:v>
                </c:pt>
                <c:pt idx="865">
                  <c:v>44149</c:v>
                </c:pt>
                <c:pt idx="866">
                  <c:v>44150</c:v>
                </c:pt>
                <c:pt idx="867">
                  <c:v>44151</c:v>
                </c:pt>
                <c:pt idx="868">
                  <c:v>44152</c:v>
                </c:pt>
                <c:pt idx="869">
                  <c:v>44153</c:v>
                </c:pt>
                <c:pt idx="870">
                  <c:v>44154</c:v>
                </c:pt>
                <c:pt idx="871">
                  <c:v>44155</c:v>
                </c:pt>
                <c:pt idx="872">
                  <c:v>44156</c:v>
                </c:pt>
                <c:pt idx="873">
                  <c:v>44157</c:v>
                </c:pt>
                <c:pt idx="874">
                  <c:v>44158</c:v>
                </c:pt>
                <c:pt idx="875">
                  <c:v>44159</c:v>
                </c:pt>
                <c:pt idx="876">
                  <c:v>44160</c:v>
                </c:pt>
                <c:pt idx="877">
                  <c:v>44161</c:v>
                </c:pt>
                <c:pt idx="878">
                  <c:v>44162</c:v>
                </c:pt>
                <c:pt idx="879">
                  <c:v>44163</c:v>
                </c:pt>
                <c:pt idx="880">
                  <c:v>44164</c:v>
                </c:pt>
                <c:pt idx="881">
                  <c:v>44165</c:v>
                </c:pt>
                <c:pt idx="882">
                  <c:v>44166</c:v>
                </c:pt>
                <c:pt idx="883">
                  <c:v>44167</c:v>
                </c:pt>
                <c:pt idx="884">
                  <c:v>44168</c:v>
                </c:pt>
                <c:pt idx="885">
                  <c:v>44169</c:v>
                </c:pt>
                <c:pt idx="886">
                  <c:v>44170</c:v>
                </c:pt>
                <c:pt idx="887">
                  <c:v>44171</c:v>
                </c:pt>
                <c:pt idx="888">
                  <c:v>44172</c:v>
                </c:pt>
                <c:pt idx="889">
                  <c:v>44173</c:v>
                </c:pt>
                <c:pt idx="890">
                  <c:v>44174</c:v>
                </c:pt>
                <c:pt idx="891">
                  <c:v>44175</c:v>
                </c:pt>
                <c:pt idx="892">
                  <c:v>44176</c:v>
                </c:pt>
                <c:pt idx="893">
                  <c:v>44177</c:v>
                </c:pt>
                <c:pt idx="894">
                  <c:v>44178</c:v>
                </c:pt>
                <c:pt idx="895">
                  <c:v>44179</c:v>
                </c:pt>
                <c:pt idx="896">
                  <c:v>44180</c:v>
                </c:pt>
                <c:pt idx="897">
                  <c:v>44181</c:v>
                </c:pt>
                <c:pt idx="898">
                  <c:v>44182</c:v>
                </c:pt>
                <c:pt idx="899">
                  <c:v>44183</c:v>
                </c:pt>
                <c:pt idx="900">
                  <c:v>44184</c:v>
                </c:pt>
                <c:pt idx="901">
                  <c:v>44185</c:v>
                </c:pt>
                <c:pt idx="902">
                  <c:v>44186</c:v>
                </c:pt>
                <c:pt idx="903">
                  <c:v>44187</c:v>
                </c:pt>
                <c:pt idx="904">
                  <c:v>44188</c:v>
                </c:pt>
                <c:pt idx="905">
                  <c:v>44189</c:v>
                </c:pt>
                <c:pt idx="906">
                  <c:v>44190</c:v>
                </c:pt>
                <c:pt idx="907">
                  <c:v>44191</c:v>
                </c:pt>
                <c:pt idx="908">
                  <c:v>44192</c:v>
                </c:pt>
                <c:pt idx="909">
                  <c:v>44193</c:v>
                </c:pt>
                <c:pt idx="910">
                  <c:v>44194</c:v>
                </c:pt>
                <c:pt idx="911">
                  <c:v>44195</c:v>
                </c:pt>
                <c:pt idx="912">
                  <c:v>44196</c:v>
                </c:pt>
                <c:pt idx="913">
                  <c:v>44197</c:v>
                </c:pt>
                <c:pt idx="914">
                  <c:v>44198</c:v>
                </c:pt>
                <c:pt idx="915">
                  <c:v>44199</c:v>
                </c:pt>
                <c:pt idx="916">
                  <c:v>44200</c:v>
                </c:pt>
                <c:pt idx="917">
                  <c:v>44201</c:v>
                </c:pt>
                <c:pt idx="918">
                  <c:v>44202</c:v>
                </c:pt>
                <c:pt idx="919">
                  <c:v>44203</c:v>
                </c:pt>
                <c:pt idx="920">
                  <c:v>44204</c:v>
                </c:pt>
                <c:pt idx="921">
                  <c:v>44205</c:v>
                </c:pt>
                <c:pt idx="922">
                  <c:v>44206</c:v>
                </c:pt>
                <c:pt idx="923">
                  <c:v>44207</c:v>
                </c:pt>
                <c:pt idx="924">
                  <c:v>44208</c:v>
                </c:pt>
                <c:pt idx="925">
                  <c:v>44209</c:v>
                </c:pt>
                <c:pt idx="926">
                  <c:v>44210</c:v>
                </c:pt>
                <c:pt idx="927">
                  <c:v>44211</c:v>
                </c:pt>
                <c:pt idx="928">
                  <c:v>44212</c:v>
                </c:pt>
                <c:pt idx="929">
                  <c:v>44213</c:v>
                </c:pt>
                <c:pt idx="930">
                  <c:v>44214</c:v>
                </c:pt>
                <c:pt idx="931">
                  <c:v>44215</c:v>
                </c:pt>
                <c:pt idx="932">
                  <c:v>44216</c:v>
                </c:pt>
                <c:pt idx="933">
                  <c:v>44217</c:v>
                </c:pt>
                <c:pt idx="934">
                  <c:v>44218</c:v>
                </c:pt>
                <c:pt idx="935">
                  <c:v>44219</c:v>
                </c:pt>
                <c:pt idx="936">
                  <c:v>44220</c:v>
                </c:pt>
                <c:pt idx="937">
                  <c:v>44221</c:v>
                </c:pt>
                <c:pt idx="938">
                  <c:v>44222</c:v>
                </c:pt>
                <c:pt idx="939">
                  <c:v>44223</c:v>
                </c:pt>
                <c:pt idx="940">
                  <c:v>44224</c:v>
                </c:pt>
                <c:pt idx="941">
                  <c:v>44225</c:v>
                </c:pt>
                <c:pt idx="942">
                  <c:v>44226</c:v>
                </c:pt>
                <c:pt idx="943">
                  <c:v>44227</c:v>
                </c:pt>
                <c:pt idx="944">
                  <c:v>44228</c:v>
                </c:pt>
                <c:pt idx="945">
                  <c:v>44229</c:v>
                </c:pt>
                <c:pt idx="946">
                  <c:v>44230</c:v>
                </c:pt>
                <c:pt idx="947">
                  <c:v>44231</c:v>
                </c:pt>
                <c:pt idx="948">
                  <c:v>44232</c:v>
                </c:pt>
                <c:pt idx="949">
                  <c:v>44233</c:v>
                </c:pt>
                <c:pt idx="950">
                  <c:v>44234</c:v>
                </c:pt>
                <c:pt idx="951">
                  <c:v>44235</c:v>
                </c:pt>
                <c:pt idx="952">
                  <c:v>44236</c:v>
                </c:pt>
                <c:pt idx="953">
                  <c:v>44237</c:v>
                </c:pt>
                <c:pt idx="954">
                  <c:v>44238</c:v>
                </c:pt>
                <c:pt idx="955">
                  <c:v>44239</c:v>
                </c:pt>
                <c:pt idx="956">
                  <c:v>44240</c:v>
                </c:pt>
                <c:pt idx="957">
                  <c:v>44241</c:v>
                </c:pt>
                <c:pt idx="958">
                  <c:v>44242</c:v>
                </c:pt>
                <c:pt idx="959">
                  <c:v>44243</c:v>
                </c:pt>
                <c:pt idx="960">
                  <c:v>44244</c:v>
                </c:pt>
                <c:pt idx="961">
                  <c:v>44245</c:v>
                </c:pt>
                <c:pt idx="962">
                  <c:v>44246</c:v>
                </c:pt>
                <c:pt idx="963">
                  <c:v>44247</c:v>
                </c:pt>
                <c:pt idx="964">
                  <c:v>44248</c:v>
                </c:pt>
                <c:pt idx="965">
                  <c:v>44249</c:v>
                </c:pt>
                <c:pt idx="966">
                  <c:v>44250</c:v>
                </c:pt>
                <c:pt idx="967">
                  <c:v>44251</c:v>
                </c:pt>
                <c:pt idx="968">
                  <c:v>44252</c:v>
                </c:pt>
                <c:pt idx="969">
                  <c:v>44253</c:v>
                </c:pt>
                <c:pt idx="970">
                  <c:v>44254</c:v>
                </c:pt>
                <c:pt idx="971">
                  <c:v>44255</c:v>
                </c:pt>
                <c:pt idx="972">
                  <c:v>44256</c:v>
                </c:pt>
                <c:pt idx="973">
                  <c:v>44257</c:v>
                </c:pt>
                <c:pt idx="974">
                  <c:v>44258</c:v>
                </c:pt>
                <c:pt idx="975">
                  <c:v>44259</c:v>
                </c:pt>
                <c:pt idx="976">
                  <c:v>44260</c:v>
                </c:pt>
                <c:pt idx="977">
                  <c:v>44261</c:v>
                </c:pt>
                <c:pt idx="978">
                  <c:v>44262</c:v>
                </c:pt>
                <c:pt idx="979">
                  <c:v>44263</c:v>
                </c:pt>
                <c:pt idx="980">
                  <c:v>44264</c:v>
                </c:pt>
                <c:pt idx="981">
                  <c:v>44265</c:v>
                </c:pt>
                <c:pt idx="982">
                  <c:v>44266</c:v>
                </c:pt>
                <c:pt idx="983">
                  <c:v>44267</c:v>
                </c:pt>
                <c:pt idx="984">
                  <c:v>44268</c:v>
                </c:pt>
                <c:pt idx="985">
                  <c:v>44269</c:v>
                </c:pt>
                <c:pt idx="986">
                  <c:v>44270</c:v>
                </c:pt>
                <c:pt idx="987">
                  <c:v>44271</c:v>
                </c:pt>
                <c:pt idx="988">
                  <c:v>44272</c:v>
                </c:pt>
                <c:pt idx="989">
                  <c:v>44273</c:v>
                </c:pt>
                <c:pt idx="990">
                  <c:v>44274</c:v>
                </c:pt>
                <c:pt idx="991">
                  <c:v>44275</c:v>
                </c:pt>
                <c:pt idx="992">
                  <c:v>44276</c:v>
                </c:pt>
                <c:pt idx="993">
                  <c:v>44277</c:v>
                </c:pt>
                <c:pt idx="994">
                  <c:v>44278</c:v>
                </c:pt>
                <c:pt idx="995">
                  <c:v>44279</c:v>
                </c:pt>
                <c:pt idx="996">
                  <c:v>44280</c:v>
                </c:pt>
                <c:pt idx="997">
                  <c:v>44281</c:v>
                </c:pt>
                <c:pt idx="998">
                  <c:v>44282</c:v>
                </c:pt>
                <c:pt idx="999">
                  <c:v>44283</c:v>
                </c:pt>
                <c:pt idx="1000">
                  <c:v>44284</c:v>
                </c:pt>
                <c:pt idx="1001">
                  <c:v>44285</c:v>
                </c:pt>
                <c:pt idx="1002">
                  <c:v>44286</c:v>
                </c:pt>
                <c:pt idx="1003">
                  <c:v>44287</c:v>
                </c:pt>
                <c:pt idx="1004">
                  <c:v>44288</c:v>
                </c:pt>
                <c:pt idx="1005">
                  <c:v>44289</c:v>
                </c:pt>
                <c:pt idx="1006">
                  <c:v>44290</c:v>
                </c:pt>
                <c:pt idx="1007">
                  <c:v>44291</c:v>
                </c:pt>
                <c:pt idx="1008">
                  <c:v>44292</c:v>
                </c:pt>
                <c:pt idx="1009">
                  <c:v>44293</c:v>
                </c:pt>
                <c:pt idx="1010">
                  <c:v>44294</c:v>
                </c:pt>
                <c:pt idx="1011">
                  <c:v>44295</c:v>
                </c:pt>
                <c:pt idx="1012">
                  <c:v>44296</c:v>
                </c:pt>
                <c:pt idx="1013">
                  <c:v>44297</c:v>
                </c:pt>
                <c:pt idx="1014">
                  <c:v>44298</c:v>
                </c:pt>
                <c:pt idx="1015">
                  <c:v>44299</c:v>
                </c:pt>
                <c:pt idx="1016">
                  <c:v>44300</c:v>
                </c:pt>
                <c:pt idx="1017">
                  <c:v>44301</c:v>
                </c:pt>
                <c:pt idx="1018">
                  <c:v>44302</c:v>
                </c:pt>
                <c:pt idx="1019">
                  <c:v>44303</c:v>
                </c:pt>
                <c:pt idx="1020">
                  <c:v>44304</c:v>
                </c:pt>
                <c:pt idx="1021">
                  <c:v>44305</c:v>
                </c:pt>
                <c:pt idx="1022">
                  <c:v>44306</c:v>
                </c:pt>
                <c:pt idx="1023">
                  <c:v>44307</c:v>
                </c:pt>
                <c:pt idx="1024">
                  <c:v>44308</c:v>
                </c:pt>
                <c:pt idx="1025">
                  <c:v>44309</c:v>
                </c:pt>
                <c:pt idx="1026">
                  <c:v>44310</c:v>
                </c:pt>
                <c:pt idx="1027">
                  <c:v>44311</c:v>
                </c:pt>
                <c:pt idx="1028">
                  <c:v>44312</c:v>
                </c:pt>
                <c:pt idx="1029">
                  <c:v>44313</c:v>
                </c:pt>
                <c:pt idx="1030">
                  <c:v>44314</c:v>
                </c:pt>
                <c:pt idx="1031">
                  <c:v>44315</c:v>
                </c:pt>
                <c:pt idx="1032">
                  <c:v>44316</c:v>
                </c:pt>
                <c:pt idx="1033">
                  <c:v>44317</c:v>
                </c:pt>
                <c:pt idx="1034">
                  <c:v>44318</c:v>
                </c:pt>
                <c:pt idx="1035">
                  <c:v>44319</c:v>
                </c:pt>
                <c:pt idx="1036">
                  <c:v>44320</c:v>
                </c:pt>
                <c:pt idx="1037">
                  <c:v>44321</c:v>
                </c:pt>
                <c:pt idx="1038">
                  <c:v>44322</c:v>
                </c:pt>
                <c:pt idx="1039">
                  <c:v>44323</c:v>
                </c:pt>
                <c:pt idx="1040">
                  <c:v>44324</c:v>
                </c:pt>
                <c:pt idx="1041">
                  <c:v>44325</c:v>
                </c:pt>
                <c:pt idx="1042">
                  <c:v>44326</c:v>
                </c:pt>
                <c:pt idx="1043">
                  <c:v>44327</c:v>
                </c:pt>
                <c:pt idx="1044">
                  <c:v>44328</c:v>
                </c:pt>
                <c:pt idx="1045">
                  <c:v>44329</c:v>
                </c:pt>
                <c:pt idx="1046">
                  <c:v>44330</c:v>
                </c:pt>
                <c:pt idx="1047">
                  <c:v>44331</c:v>
                </c:pt>
                <c:pt idx="1048">
                  <c:v>44332</c:v>
                </c:pt>
                <c:pt idx="1049">
                  <c:v>44333</c:v>
                </c:pt>
                <c:pt idx="1050">
                  <c:v>44334</c:v>
                </c:pt>
                <c:pt idx="1051">
                  <c:v>44335</c:v>
                </c:pt>
                <c:pt idx="1052">
                  <c:v>44336</c:v>
                </c:pt>
                <c:pt idx="1053">
                  <c:v>44337</c:v>
                </c:pt>
                <c:pt idx="1054">
                  <c:v>44338</c:v>
                </c:pt>
                <c:pt idx="1055">
                  <c:v>44339</c:v>
                </c:pt>
                <c:pt idx="1056">
                  <c:v>44340</c:v>
                </c:pt>
                <c:pt idx="1057">
                  <c:v>44341</c:v>
                </c:pt>
                <c:pt idx="1058">
                  <c:v>44342</c:v>
                </c:pt>
                <c:pt idx="1059">
                  <c:v>44343</c:v>
                </c:pt>
                <c:pt idx="1060">
                  <c:v>44344</c:v>
                </c:pt>
                <c:pt idx="1061">
                  <c:v>44345</c:v>
                </c:pt>
                <c:pt idx="1062">
                  <c:v>44346</c:v>
                </c:pt>
                <c:pt idx="1063">
                  <c:v>44347</c:v>
                </c:pt>
                <c:pt idx="1064">
                  <c:v>44348</c:v>
                </c:pt>
                <c:pt idx="1065">
                  <c:v>44349</c:v>
                </c:pt>
                <c:pt idx="1066">
                  <c:v>44350</c:v>
                </c:pt>
                <c:pt idx="1067">
                  <c:v>44351</c:v>
                </c:pt>
                <c:pt idx="1068">
                  <c:v>44352</c:v>
                </c:pt>
                <c:pt idx="1069">
                  <c:v>44353</c:v>
                </c:pt>
                <c:pt idx="1070">
                  <c:v>44354</c:v>
                </c:pt>
                <c:pt idx="1071">
                  <c:v>44355</c:v>
                </c:pt>
                <c:pt idx="1072">
                  <c:v>44356</c:v>
                </c:pt>
                <c:pt idx="1073">
                  <c:v>44357</c:v>
                </c:pt>
                <c:pt idx="1074">
                  <c:v>44358</c:v>
                </c:pt>
                <c:pt idx="1075">
                  <c:v>44359</c:v>
                </c:pt>
                <c:pt idx="1076">
                  <c:v>44360</c:v>
                </c:pt>
                <c:pt idx="1077">
                  <c:v>44361</c:v>
                </c:pt>
                <c:pt idx="1078">
                  <c:v>44362</c:v>
                </c:pt>
                <c:pt idx="1079">
                  <c:v>44363</c:v>
                </c:pt>
                <c:pt idx="1080">
                  <c:v>44364</c:v>
                </c:pt>
                <c:pt idx="1081">
                  <c:v>44365</c:v>
                </c:pt>
                <c:pt idx="1082">
                  <c:v>44366</c:v>
                </c:pt>
                <c:pt idx="1083">
                  <c:v>44367</c:v>
                </c:pt>
                <c:pt idx="1084">
                  <c:v>44368</c:v>
                </c:pt>
                <c:pt idx="1085">
                  <c:v>44369</c:v>
                </c:pt>
                <c:pt idx="1086">
                  <c:v>44370</c:v>
                </c:pt>
                <c:pt idx="1087">
                  <c:v>44371</c:v>
                </c:pt>
                <c:pt idx="1088">
                  <c:v>44372</c:v>
                </c:pt>
                <c:pt idx="1089">
                  <c:v>44373</c:v>
                </c:pt>
                <c:pt idx="1090">
                  <c:v>44374</c:v>
                </c:pt>
                <c:pt idx="1091">
                  <c:v>44375</c:v>
                </c:pt>
                <c:pt idx="1092">
                  <c:v>44376</c:v>
                </c:pt>
                <c:pt idx="1093">
                  <c:v>44377</c:v>
                </c:pt>
                <c:pt idx="1094">
                  <c:v>44378</c:v>
                </c:pt>
                <c:pt idx="1095">
                  <c:v>44379</c:v>
                </c:pt>
                <c:pt idx="1096">
                  <c:v>44380</c:v>
                </c:pt>
                <c:pt idx="1097">
                  <c:v>44381</c:v>
                </c:pt>
                <c:pt idx="1098">
                  <c:v>44382</c:v>
                </c:pt>
                <c:pt idx="1099">
                  <c:v>44383</c:v>
                </c:pt>
                <c:pt idx="1100">
                  <c:v>44384</c:v>
                </c:pt>
                <c:pt idx="1101">
                  <c:v>44385</c:v>
                </c:pt>
                <c:pt idx="1102">
                  <c:v>44386</c:v>
                </c:pt>
                <c:pt idx="1103">
                  <c:v>44387</c:v>
                </c:pt>
                <c:pt idx="1104">
                  <c:v>44388</c:v>
                </c:pt>
                <c:pt idx="1105">
                  <c:v>44389</c:v>
                </c:pt>
                <c:pt idx="1106">
                  <c:v>44390</c:v>
                </c:pt>
                <c:pt idx="1107">
                  <c:v>44391</c:v>
                </c:pt>
                <c:pt idx="1108">
                  <c:v>44392</c:v>
                </c:pt>
                <c:pt idx="1109">
                  <c:v>44393</c:v>
                </c:pt>
                <c:pt idx="1110">
                  <c:v>44394</c:v>
                </c:pt>
                <c:pt idx="1111">
                  <c:v>44395</c:v>
                </c:pt>
                <c:pt idx="1112">
                  <c:v>44396</c:v>
                </c:pt>
                <c:pt idx="1113">
                  <c:v>44397</c:v>
                </c:pt>
                <c:pt idx="1114">
                  <c:v>44398</c:v>
                </c:pt>
                <c:pt idx="1115">
                  <c:v>44399</c:v>
                </c:pt>
                <c:pt idx="1116">
                  <c:v>44400</c:v>
                </c:pt>
                <c:pt idx="1117">
                  <c:v>44401</c:v>
                </c:pt>
                <c:pt idx="1118">
                  <c:v>44402</c:v>
                </c:pt>
                <c:pt idx="1119">
                  <c:v>44403</c:v>
                </c:pt>
                <c:pt idx="1120">
                  <c:v>44404</c:v>
                </c:pt>
                <c:pt idx="1121">
                  <c:v>44405</c:v>
                </c:pt>
                <c:pt idx="1122">
                  <c:v>44406</c:v>
                </c:pt>
                <c:pt idx="1123">
                  <c:v>44407</c:v>
                </c:pt>
                <c:pt idx="1124">
                  <c:v>44408</c:v>
                </c:pt>
                <c:pt idx="1125">
                  <c:v>44409</c:v>
                </c:pt>
                <c:pt idx="1126">
                  <c:v>44410</c:v>
                </c:pt>
                <c:pt idx="1127">
                  <c:v>44411</c:v>
                </c:pt>
                <c:pt idx="1128">
                  <c:v>44412</c:v>
                </c:pt>
                <c:pt idx="1129">
                  <c:v>44413</c:v>
                </c:pt>
                <c:pt idx="1130">
                  <c:v>44414</c:v>
                </c:pt>
                <c:pt idx="1131">
                  <c:v>44415</c:v>
                </c:pt>
                <c:pt idx="1132">
                  <c:v>44416</c:v>
                </c:pt>
                <c:pt idx="1133">
                  <c:v>44417</c:v>
                </c:pt>
                <c:pt idx="1134">
                  <c:v>44418</c:v>
                </c:pt>
                <c:pt idx="1135">
                  <c:v>44419</c:v>
                </c:pt>
                <c:pt idx="1136">
                  <c:v>44420</c:v>
                </c:pt>
                <c:pt idx="1137">
                  <c:v>44421</c:v>
                </c:pt>
                <c:pt idx="1138">
                  <c:v>44422</c:v>
                </c:pt>
                <c:pt idx="1139">
                  <c:v>44423</c:v>
                </c:pt>
                <c:pt idx="1140">
                  <c:v>44424</c:v>
                </c:pt>
                <c:pt idx="1141">
                  <c:v>44425</c:v>
                </c:pt>
                <c:pt idx="1142">
                  <c:v>44426</c:v>
                </c:pt>
                <c:pt idx="1143">
                  <c:v>44427</c:v>
                </c:pt>
                <c:pt idx="1144">
                  <c:v>44428</c:v>
                </c:pt>
                <c:pt idx="1145">
                  <c:v>44429</c:v>
                </c:pt>
                <c:pt idx="1146">
                  <c:v>44430</c:v>
                </c:pt>
                <c:pt idx="1147">
                  <c:v>44431</c:v>
                </c:pt>
                <c:pt idx="1148">
                  <c:v>44432</c:v>
                </c:pt>
                <c:pt idx="1149">
                  <c:v>44433</c:v>
                </c:pt>
                <c:pt idx="1150">
                  <c:v>44434</c:v>
                </c:pt>
                <c:pt idx="1151">
                  <c:v>44435</c:v>
                </c:pt>
                <c:pt idx="1152">
                  <c:v>44436</c:v>
                </c:pt>
                <c:pt idx="1153">
                  <c:v>44437</c:v>
                </c:pt>
                <c:pt idx="1154">
                  <c:v>44438</c:v>
                </c:pt>
                <c:pt idx="1155">
                  <c:v>44439</c:v>
                </c:pt>
                <c:pt idx="1156">
                  <c:v>44440</c:v>
                </c:pt>
                <c:pt idx="1157">
                  <c:v>44441</c:v>
                </c:pt>
                <c:pt idx="1158">
                  <c:v>44442</c:v>
                </c:pt>
                <c:pt idx="1159">
                  <c:v>44443</c:v>
                </c:pt>
                <c:pt idx="1160">
                  <c:v>44444</c:v>
                </c:pt>
                <c:pt idx="1161">
                  <c:v>44445</c:v>
                </c:pt>
                <c:pt idx="1162">
                  <c:v>44446</c:v>
                </c:pt>
                <c:pt idx="1163">
                  <c:v>44447</c:v>
                </c:pt>
                <c:pt idx="1164">
                  <c:v>44448</c:v>
                </c:pt>
                <c:pt idx="1165">
                  <c:v>44449</c:v>
                </c:pt>
                <c:pt idx="1166">
                  <c:v>44450</c:v>
                </c:pt>
                <c:pt idx="1167">
                  <c:v>44451</c:v>
                </c:pt>
                <c:pt idx="1168">
                  <c:v>44452</c:v>
                </c:pt>
                <c:pt idx="1169">
                  <c:v>44453</c:v>
                </c:pt>
                <c:pt idx="1170">
                  <c:v>44454</c:v>
                </c:pt>
                <c:pt idx="1171">
                  <c:v>44455</c:v>
                </c:pt>
                <c:pt idx="1172">
                  <c:v>44456</c:v>
                </c:pt>
                <c:pt idx="1173">
                  <c:v>44457</c:v>
                </c:pt>
                <c:pt idx="1174">
                  <c:v>44458</c:v>
                </c:pt>
                <c:pt idx="1175">
                  <c:v>44459</c:v>
                </c:pt>
                <c:pt idx="1176">
                  <c:v>44460</c:v>
                </c:pt>
                <c:pt idx="1177">
                  <c:v>44461</c:v>
                </c:pt>
                <c:pt idx="1178">
                  <c:v>44462</c:v>
                </c:pt>
                <c:pt idx="1179">
                  <c:v>44463</c:v>
                </c:pt>
                <c:pt idx="1180">
                  <c:v>44464</c:v>
                </c:pt>
                <c:pt idx="1181">
                  <c:v>44465</c:v>
                </c:pt>
                <c:pt idx="1182">
                  <c:v>44466</c:v>
                </c:pt>
                <c:pt idx="1183">
                  <c:v>44467</c:v>
                </c:pt>
                <c:pt idx="1184">
                  <c:v>44468</c:v>
                </c:pt>
                <c:pt idx="1185">
                  <c:v>44469</c:v>
                </c:pt>
                <c:pt idx="1186">
                  <c:v>44470</c:v>
                </c:pt>
                <c:pt idx="1187">
                  <c:v>44471</c:v>
                </c:pt>
                <c:pt idx="1188">
                  <c:v>44472</c:v>
                </c:pt>
                <c:pt idx="1189">
                  <c:v>44473</c:v>
                </c:pt>
                <c:pt idx="1190">
                  <c:v>44474</c:v>
                </c:pt>
                <c:pt idx="1191">
                  <c:v>44475</c:v>
                </c:pt>
                <c:pt idx="1192">
                  <c:v>44476</c:v>
                </c:pt>
                <c:pt idx="1193">
                  <c:v>44477</c:v>
                </c:pt>
                <c:pt idx="1194">
                  <c:v>44478</c:v>
                </c:pt>
                <c:pt idx="1195">
                  <c:v>44479</c:v>
                </c:pt>
                <c:pt idx="1196">
                  <c:v>44480</c:v>
                </c:pt>
                <c:pt idx="1197">
                  <c:v>44481</c:v>
                </c:pt>
                <c:pt idx="1198">
                  <c:v>44482</c:v>
                </c:pt>
                <c:pt idx="1199">
                  <c:v>44483</c:v>
                </c:pt>
                <c:pt idx="1200">
                  <c:v>44484</c:v>
                </c:pt>
                <c:pt idx="1201">
                  <c:v>44485</c:v>
                </c:pt>
                <c:pt idx="1202">
                  <c:v>44486</c:v>
                </c:pt>
                <c:pt idx="1203">
                  <c:v>44487</c:v>
                </c:pt>
                <c:pt idx="1204">
                  <c:v>44488</c:v>
                </c:pt>
                <c:pt idx="1205">
                  <c:v>44489</c:v>
                </c:pt>
                <c:pt idx="1206">
                  <c:v>44490</c:v>
                </c:pt>
                <c:pt idx="1207">
                  <c:v>44491</c:v>
                </c:pt>
                <c:pt idx="1208">
                  <c:v>44492</c:v>
                </c:pt>
                <c:pt idx="1209">
                  <c:v>44493</c:v>
                </c:pt>
                <c:pt idx="1210">
                  <c:v>44494</c:v>
                </c:pt>
                <c:pt idx="1211">
                  <c:v>44495</c:v>
                </c:pt>
                <c:pt idx="1212">
                  <c:v>44496</c:v>
                </c:pt>
                <c:pt idx="1213">
                  <c:v>44497</c:v>
                </c:pt>
                <c:pt idx="1214">
                  <c:v>44498</c:v>
                </c:pt>
                <c:pt idx="1215">
                  <c:v>44499</c:v>
                </c:pt>
                <c:pt idx="1216">
                  <c:v>44500</c:v>
                </c:pt>
                <c:pt idx="1217">
                  <c:v>44501</c:v>
                </c:pt>
                <c:pt idx="1218">
                  <c:v>44502</c:v>
                </c:pt>
                <c:pt idx="1219">
                  <c:v>44503</c:v>
                </c:pt>
                <c:pt idx="1220">
                  <c:v>44504</c:v>
                </c:pt>
                <c:pt idx="1221">
                  <c:v>44505</c:v>
                </c:pt>
                <c:pt idx="1222">
                  <c:v>44506</c:v>
                </c:pt>
                <c:pt idx="1223">
                  <c:v>44507</c:v>
                </c:pt>
                <c:pt idx="1224">
                  <c:v>44508</c:v>
                </c:pt>
                <c:pt idx="1225">
                  <c:v>44509</c:v>
                </c:pt>
                <c:pt idx="1226">
                  <c:v>44510</c:v>
                </c:pt>
                <c:pt idx="1227">
                  <c:v>44511</c:v>
                </c:pt>
                <c:pt idx="1228">
                  <c:v>44512</c:v>
                </c:pt>
                <c:pt idx="1229">
                  <c:v>44513</c:v>
                </c:pt>
                <c:pt idx="1230">
                  <c:v>44514</c:v>
                </c:pt>
                <c:pt idx="1231">
                  <c:v>44515</c:v>
                </c:pt>
                <c:pt idx="1232">
                  <c:v>44516</c:v>
                </c:pt>
                <c:pt idx="1233">
                  <c:v>44517</c:v>
                </c:pt>
                <c:pt idx="1234">
                  <c:v>44518</c:v>
                </c:pt>
                <c:pt idx="1235">
                  <c:v>44519</c:v>
                </c:pt>
                <c:pt idx="1236">
                  <c:v>44520</c:v>
                </c:pt>
                <c:pt idx="1237">
                  <c:v>44521</c:v>
                </c:pt>
                <c:pt idx="1238">
                  <c:v>44522</c:v>
                </c:pt>
                <c:pt idx="1239">
                  <c:v>44523</c:v>
                </c:pt>
                <c:pt idx="1240">
                  <c:v>44524</c:v>
                </c:pt>
                <c:pt idx="1241">
                  <c:v>44525</c:v>
                </c:pt>
                <c:pt idx="1242">
                  <c:v>44526</c:v>
                </c:pt>
                <c:pt idx="1243">
                  <c:v>44527</c:v>
                </c:pt>
                <c:pt idx="1244">
                  <c:v>44528</c:v>
                </c:pt>
                <c:pt idx="1245">
                  <c:v>44529</c:v>
                </c:pt>
                <c:pt idx="1246">
                  <c:v>44530</c:v>
                </c:pt>
                <c:pt idx="1247">
                  <c:v>44531</c:v>
                </c:pt>
                <c:pt idx="1248">
                  <c:v>44532</c:v>
                </c:pt>
                <c:pt idx="1249">
                  <c:v>44533</c:v>
                </c:pt>
                <c:pt idx="1250">
                  <c:v>44534</c:v>
                </c:pt>
                <c:pt idx="1251">
                  <c:v>44535</c:v>
                </c:pt>
                <c:pt idx="1252">
                  <c:v>44536</c:v>
                </c:pt>
                <c:pt idx="1253">
                  <c:v>44537</c:v>
                </c:pt>
                <c:pt idx="1254">
                  <c:v>44538</c:v>
                </c:pt>
                <c:pt idx="1255">
                  <c:v>44539</c:v>
                </c:pt>
                <c:pt idx="1256">
                  <c:v>44540</c:v>
                </c:pt>
                <c:pt idx="1257">
                  <c:v>44541</c:v>
                </c:pt>
                <c:pt idx="1258">
                  <c:v>44542</c:v>
                </c:pt>
                <c:pt idx="1259">
                  <c:v>44543</c:v>
                </c:pt>
                <c:pt idx="1260">
                  <c:v>44544</c:v>
                </c:pt>
                <c:pt idx="1261">
                  <c:v>44545</c:v>
                </c:pt>
                <c:pt idx="1262">
                  <c:v>44546</c:v>
                </c:pt>
                <c:pt idx="1263">
                  <c:v>44547</c:v>
                </c:pt>
                <c:pt idx="1264">
                  <c:v>44548</c:v>
                </c:pt>
                <c:pt idx="1265">
                  <c:v>44549</c:v>
                </c:pt>
                <c:pt idx="1266">
                  <c:v>44550</c:v>
                </c:pt>
                <c:pt idx="1267">
                  <c:v>44551</c:v>
                </c:pt>
                <c:pt idx="1268">
                  <c:v>44552</c:v>
                </c:pt>
                <c:pt idx="1269">
                  <c:v>44553</c:v>
                </c:pt>
                <c:pt idx="1270">
                  <c:v>44554</c:v>
                </c:pt>
                <c:pt idx="1271">
                  <c:v>44555</c:v>
                </c:pt>
                <c:pt idx="1272">
                  <c:v>44556</c:v>
                </c:pt>
                <c:pt idx="1273">
                  <c:v>44557</c:v>
                </c:pt>
                <c:pt idx="1274">
                  <c:v>44558</c:v>
                </c:pt>
                <c:pt idx="1275">
                  <c:v>44559</c:v>
                </c:pt>
                <c:pt idx="1276">
                  <c:v>44560</c:v>
                </c:pt>
                <c:pt idx="1277">
                  <c:v>44561</c:v>
                </c:pt>
                <c:pt idx="1278">
                  <c:v>44562</c:v>
                </c:pt>
                <c:pt idx="1279">
                  <c:v>44563</c:v>
                </c:pt>
                <c:pt idx="1280">
                  <c:v>44564</c:v>
                </c:pt>
                <c:pt idx="1281">
                  <c:v>44565</c:v>
                </c:pt>
                <c:pt idx="1282">
                  <c:v>44566</c:v>
                </c:pt>
                <c:pt idx="1283">
                  <c:v>44567</c:v>
                </c:pt>
                <c:pt idx="1284">
                  <c:v>44568</c:v>
                </c:pt>
                <c:pt idx="1285">
                  <c:v>44569</c:v>
                </c:pt>
                <c:pt idx="1286">
                  <c:v>44570</c:v>
                </c:pt>
                <c:pt idx="1287">
                  <c:v>44571</c:v>
                </c:pt>
                <c:pt idx="1288">
                  <c:v>44572</c:v>
                </c:pt>
                <c:pt idx="1289">
                  <c:v>44573</c:v>
                </c:pt>
                <c:pt idx="1290">
                  <c:v>44574</c:v>
                </c:pt>
                <c:pt idx="1291">
                  <c:v>44575</c:v>
                </c:pt>
                <c:pt idx="1292">
                  <c:v>44576</c:v>
                </c:pt>
                <c:pt idx="1293">
                  <c:v>44577</c:v>
                </c:pt>
                <c:pt idx="1294">
                  <c:v>44578</c:v>
                </c:pt>
                <c:pt idx="1295">
                  <c:v>44579</c:v>
                </c:pt>
                <c:pt idx="1296">
                  <c:v>44580</c:v>
                </c:pt>
                <c:pt idx="1297">
                  <c:v>44581</c:v>
                </c:pt>
                <c:pt idx="1298">
                  <c:v>44582</c:v>
                </c:pt>
                <c:pt idx="1299">
                  <c:v>44583</c:v>
                </c:pt>
                <c:pt idx="1300">
                  <c:v>44584</c:v>
                </c:pt>
                <c:pt idx="1301">
                  <c:v>44585</c:v>
                </c:pt>
                <c:pt idx="1302">
                  <c:v>44586</c:v>
                </c:pt>
                <c:pt idx="1303">
                  <c:v>44587</c:v>
                </c:pt>
                <c:pt idx="1304">
                  <c:v>44588</c:v>
                </c:pt>
                <c:pt idx="1305">
                  <c:v>44589</c:v>
                </c:pt>
                <c:pt idx="1306">
                  <c:v>44590</c:v>
                </c:pt>
                <c:pt idx="1307">
                  <c:v>44591</c:v>
                </c:pt>
                <c:pt idx="1308">
                  <c:v>44592</c:v>
                </c:pt>
                <c:pt idx="1309">
                  <c:v>44593</c:v>
                </c:pt>
                <c:pt idx="1310">
                  <c:v>44594</c:v>
                </c:pt>
                <c:pt idx="1311">
                  <c:v>44595</c:v>
                </c:pt>
                <c:pt idx="1312">
                  <c:v>44596</c:v>
                </c:pt>
                <c:pt idx="1313">
                  <c:v>44597</c:v>
                </c:pt>
                <c:pt idx="1314">
                  <c:v>44598</c:v>
                </c:pt>
                <c:pt idx="1315">
                  <c:v>44599</c:v>
                </c:pt>
                <c:pt idx="1316">
                  <c:v>44600</c:v>
                </c:pt>
                <c:pt idx="1317">
                  <c:v>44601</c:v>
                </c:pt>
                <c:pt idx="1318">
                  <c:v>44602</c:v>
                </c:pt>
                <c:pt idx="1319">
                  <c:v>44603</c:v>
                </c:pt>
                <c:pt idx="1320">
                  <c:v>44604</c:v>
                </c:pt>
                <c:pt idx="1321">
                  <c:v>44605</c:v>
                </c:pt>
                <c:pt idx="1322">
                  <c:v>44606</c:v>
                </c:pt>
                <c:pt idx="1323">
                  <c:v>44607</c:v>
                </c:pt>
                <c:pt idx="1324">
                  <c:v>44608</c:v>
                </c:pt>
                <c:pt idx="1325">
                  <c:v>44609</c:v>
                </c:pt>
                <c:pt idx="1326">
                  <c:v>44610</c:v>
                </c:pt>
                <c:pt idx="1327">
                  <c:v>44611</c:v>
                </c:pt>
                <c:pt idx="1328">
                  <c:v>44612</c:v>
                </c:pt>
                <c:pt idx="1329">
                  <c:v>44613</c:v>
                </c:pt>
                <c:pt idx="1330">
                  <c:v>44614</c:v>
                </c:pt>
                <c:pt idx="1331">
                  <c:v>44615</c:v>
                </c:pt>
                <c:pt idx="1332">
                  <c:v>44616</c:v>
                </c:pt>
                <c:pt idx="1333">
                  <c:v>44617</c:v>
                </c:pt>
                <c:pt idx="1334">
                  <c:v>44618</c:v>
                </c:pt>
                <c:pt idx="1335">
                  <c:v>44619</c:v>
                </c:pt>
                <c:pt idx="1336">
                  <c:v>44620</c:v>
                </c:pt>
                <c:pt idx="1337">
                  <c:v>44621</c:v>
                </c:pt>
                <c:pt idx="1338">
                  <c:v>44622</c:v>
                </c:pt>
                <c:pt idx="1339">
                  <c:v>44623</c:v>
                </c:pt>
                <c:pt idx="1340">
                  <c:v>44624</c:v>
                </c:pt>
                <c:pt idx="1341">
                  <c:v>44625</c:v>
                </c:pt>
                <c:pt idx="1342">
                  <c:v>44626</c:v>
                </c:pt>
                <c:pt idx="1343">
                  <c:v>44627</c:v>
                </c:pt>
                <c:pt idx="1344">
                  <c:v>44628</c:v>
                </c:pt>
                <c:pt idx="1345">
                  <c:v>44629</c:v>
                </c:pt>
                <c:pt idx="1346">
                  <c:v>44630</c:v>
                </c:pt>
                <c:pt idx="1347">
                  <c:v>44631</c:v>
                </c:pt>
                <c:pt idx="1348">
                  <c:v>44632</c:v>
                </c:pt>
                <c:pt idx="1349">
                  <c:v>44633</c:v>
                </c:pt>
                <c:pt idx="1350">
                  <c:v>44634</c:v>
                </c:pt>
                <c:pt idx="1351">
                  <c:v>44635</c:v>
                </c:pt>
                <c:pt idx="1352">
                  <c:v>44636</c:v>
                </c:pt>
                <c:pt idx="1353">
                  <c:v>44637</c:v>
                </c:pt>
                <c:pt idx="1354">
                  <c:v>44638</c:v>
                </c:pt>
                <c:pt idx="1355">
                  <c:v>44639</c:v>
                </c:pt>
                <c:pt idx="1356">
                  <c:v>44640</c:v>
                </c:pt>
                <c:pt idx="1357">
                  <c:v>44641</c:v>
                </c:pt>
                <c:pt idx="1358">
                  <c:v>44642</c:v>
                </c:pt>
                <c:pt idx="1359">
                  <c:v>44643</c:v>
                </c:pt>
                <c:pt idx="1360">
                  <c:v>44644</c:v>
                </c:pt>
                <c:pt idx="1361">
                  <c:v>44645</c:v>
                </c:pt>
                <c:pt idx="1362">
                  <c:v>44646</c:v>
                </c:pt>
                <c:pt idx="1363">
                  <c:v>44647</c:v>
                </c:pt>
                <c:pt idx="1364">
                  <c:v>44648</c:v>
                </c:pt>
                <c:pt idx="1365">
                  <c:v>44649</c:v>
                </c:pt>
                <c:pt idx="1366">
                  <c:v>44650</c:v>
                </c:pt>
                <c:pt idx="1367">
                  <c:v>44651</c:v>
                </c:pt>
                <c:pt idx="1368">
                  <c:v>44652</c:v>
                </c:pt>
                <c:pt idx="1369">
                  <c:v>44653</c:v>
                </c:pt>
                <c:pt idx="1370">
                  <c:v>44654</c:v>
                </c:pt>
                <c:pt idx="1371">
                  <c:v>44655</c:v>
                </c:pt>
                <c:pt idx="1372">
                  <c:v>44656</c:v>
                </c:pt>
                <c:pt idx="1373">
                  <c:v>44657</c:v>
                </c:pt>
                <c:pt idx="1374">
                  <c:v>44658</c:v>
                </c:pt>
                <c:pt idx="1375">
                  <c:v>44659</c:v>
                </c:pt>
                <c:pt idx="1376">
                  <c:v>44660</c:v>
                </c:pt>
                <c:pt idx="1377">
                  <c:v>44661</c:v>
                </c:pt>
                <c:pt idx="1378">
                  <c:v>44662</c:v>
                </c:pt>
                <c:pt idx="1379">
                  <c:v>44663</c:v>
                </c:pt>
                <c:pt idx="1380">
                  <c:v>44664</c:v>
                </c:pt>
                <c:pt idx="1381">
                  <c:v>44665</c:v>
                </c:pt>
                <c:pt idx="1382">
                  <c:v>44666</c:v>
                </c:pt>
                <c:pt idx="1383">
                  <c:v>44667</c:v>
                </c:pt>
                <c:pt idx="1384">
                  <c:v>44668</c:v>
                </c:pt>
                <c:pt idx="1385">
                  <c:v>44669</c:v>
                </c:pt>
                <c:pt idx="1386">
                  <c:v>44670</c:v>
                </c:pt>
                <c:pt idx="1387">
                  <c:v>44671</c:v>
                </c:pt>
                <c:pt idx="1388">
                  <c:v>44672</c:v>
                </c:pt>
                <c:pt idx="1389">
                  <c:v>44673</c:v>
                </c:pt>
                <c:pt idx="1390">
                  <c:v>44674</c:v>
                </c:pt>
                <c:pt idx="1391">
                  <c:v>44675</c:v>
                </c:pt>
                <c:pt idx="1392">
                  <c:v>44676</c:v>
                </c:pt>
                <c:pt idx="1393">
                  <c:v>44677</c:v>
                </c:pt>
                <c:pt idx="1394">
                  <c:v>44678</c:v>
                </c:pt>
                <c:pt idx="1395">
                  <c:v>44679</c:v>
                </c:pt>
                <c:pt idx="1396">
                  <c:v>44680</c:v>
                </c:pt>
                <c:pt idx="1397">
                  <c:v>44681</c:v>
                </c:pt>
                <c:pt idx="1398">
                  <c:v>44682</c:v>
                </c:pt>
                <c:pt idx="1399">
                  <c:v>44683</c:v>
                </c:pt>
                <c:pt idx="1400">
                  <c:v>44684</c:v>
                </c:pt>
                <c:pt idx="1401">
                  <c:v>44685</c:v>
                </c:pt>
                <c:pt idx="1402">
                  <c:v>44686</c:v>
                </c:pt>
                <c:pt idx="1403">
                  <c:v>44687</c:v>
                </c:pt>
                <c:pt idx="1404">
                  <c:v>44688</c:v>
                </c:pt>
                <c:pt idx="1405">
                  <c:v>44689</c:v>
                </c:pt>
                <c:pt idx="1406">
                  <c:v>44690</c:v>
                </c:pt>
                <c:pt idx="1407">
                  <c:v>44691</c:v>
                </c:pt>
                <c:pt idx="1408">
                  <c:v>44692</c:v>
                </c:pt>
                <c:pt idx="1409">
                  <c:v>44693</c:v>
                </c:pt>
                <c:pt idx="1410">
                  <c:v>44694</c:v>
                </c:pt>
                <c:pt idx="1411">
                  <c:v>44695</c:v>
                </c:pt>
                <c:pt idx="1412">
                  <c:v>44696</c:v>
                </c:pt>
                <c:pt idx="1413">
                  <c:v>44697</c:v>
                </c:pt>
                <c:pt idx="1414">
                  <c:v>44698</c:v>
                </c:pt>
                <c:pt idx="1415">
                  <c:v>44699</c:v>
                </c:pt>
                <c:pt idx="1416">
                  <c:v>44700</c:v>
                </c:pt>
                <c:pt idx="1417">
                  <c:v>44701</c:v>
                </c:pt>
                <c:pt idx="1418">
                  <c:v>44702</c:v>
                </c:pt>
                <c:pt idx="1419">
                  <c:v>44703</c:v>
                </c:pt>
                <c:pt idx="1420">
                  <c:v>44704</c:v>
                </c:pt>
                <c:pt idx="1421">
                  <c:v>44705</c:v>
                </c:pt>
                <c:pt idx="1422">
                  <c:v>44706</c:v>
                </c:pt>
                <c:pt idx="1423">
                  <c:v>44707</c:v>
                </c:pt>
                <c:pt idx="1424">
                  <c:v>44708</c:v>
                </c:pt>
                <c:pt idx="1425">
                  <c:v>44709</c:v>
                </c:pt>
                <c:pt idx="1426">
                  <c:v>44710</c:v>
                </c:pt>
                <c:pt idx="1427">
                  <c:v>44711</c:v>
                </c:pt>
                <c:pt idx="1428">
                  <c:v>44712</c:v>
                </c:pt>
                <c:pt idx="1429">
                  <c:v>44713</c:v>
                </c:pt>
                <c:pt idx="1430">
                  <c:v>44714</c:v>
                </c:pt>
                <c:pt idx="1431">
                  <c:v>44715</c:v>
                </c:pt>
                <c:pt idx="1432">
                  <c:v>44716</c:v>
                </c:pt>
                <c:pt idx="1433">
                  <c:v>44717</c:v>
                </c:pt>
                <c:pt idx="1434">
                  <c:v>44718</c:v>
                </c:pt>
                <c:pt idx="1435">
                  <c:v>44719</c:v>
                </c:pt>
                <c:pt idx="1436">
                  <c:v>44720</c:v>
                </c:pt>
                <c:pt idx="1437">
                  <c:v>44721</c:v>
                </c:pt>
                <c:pt idx="1438">
                  <c:v>44722</c:v>
                </c:pt>
                <c:pt idx="1439">
                  <c:v>44723</c:v>
                </c:pt>
                <c:pt idx="1440">
                  <c:v>44724</c:v>
                </c:pt>
                <c:pt idx="1441">
                  <c:v>44725</c:v>
                </c:pt>
                <c:pt idx="1442">
                  <c:v>44726</c:v>
                </c:pt>
                <c:pt idx="1443">
                  <c:v>44727</c:v>
                </c:pt>
                <c:pt idx="1444">
                  <c:v>44728</c:v>
                </c:pt>
                <c:pt idx="1445">
                  <c:v>44729</c:v>
                </c:pt>
                <c:pt idx="1446">
                  <c:v>44730</c:v>
                </c:pt>
                <c:pt idx="1447">
                  <c:v>44731</c:v>
                </c:pt>
                <c:pt idx="1448">
                  <c:v>44732</c:v>
                </c:pt>
                <c:pt idx="1449">
                  <c:v>44733</c:v>
                </c:pt>
                <c:pt idx="1450">
                  <c:v>44734</c:v>
                </c:pt>
                <c:pt idx="1451">
                  <c:v>44735</c:v>
                </c:pt>
                <c:pt idx="1452">
                  <c:v>44736</c:v>
                </c:pt>
                <c:pt idx="1453">
                  <c:v>44737</c:v>
                </c:pt>
                <c:pt idx="1454">
                  <c:v>44738</c:v>
                </c:pt>
                <c:pt idx="1455">
                  <c:v>44739</c:v>
                </c:pt>
                <c:pt idx="1456">
                  <c:v>44740</c:v>
                </c:pt>
                <c:pt idx="1457">
                  <c:v>44741</c:v>
                </c:pt>
                <c:pt idx="1458">
                  <c:v>44742</c:v>
                </c:pt>
                <c:pt idx="1459">
                  <c:v>44743</c:v>
                </c:pt>
                <c:pt idx="1460">
                  <c:v>44744</c:v>
                </c:pt>
                <c:pt idx="1461">
                  <c:v>44745</c:v>
                </c:pt>
                <c:pt idx="1462">
                  <c:v>44746</c:v>
                </c:pt>
                <c:pt idx="1463">
                  <c:v>44747</c:v>
                </c:pt>
                <c:pt idx="1464">
                  <c:v>44748</c:v>
                </c:pt>
                <c:pt idx="1465">
                  <c:v>44749</c:v>
                </c:pt>
                <c:pt idx="1466">
                  <c:v>44750</c:v>
                </c:pt>
                <c:pt idx="1467">
                  <c:v>44751</c:v>
                </c:pt>
                <c:pt idx="1468">
                  <c:v>44752</c:v>
                </c:pt>
                <c:pt idx="1469">
                  <c:v>44753</c:v>
                </c:pt>
                <c:pt idx="1470">
                  <c:v>44754</c:v>
                </c:pt>
                <c:pt idx="1471">
                  <c:v>44755</c:v>
                </c:pt>
                <c:pt idx="1472">
                  <c:v>44756</c:v>
                </c:pt>
                <c:pt idx="1473">
                  <c:v>44757</c:v>
                </c:pt>
                <c:pt idx="1474">
                  <c:v>44758</c:v>
                </c:pt>
                <c:pt idx="1475">
                  <c:v>44759</c:v>
                </c:pt>
                <c:pt idx="1476">
                  <c:v>44760</c:v>
                </c:pt>
                <c:pt idx="1477">
                  <c:v>44761</c:v>
                </c:pt>
                <c:pt idx="1478">
                  <c:v>44762</c:v>
                </c:pt>
                <c:pt idx="1479">
                  <c:v>44763</c:v>
                </c:pt>
                <c:pt idx="1480">
                  <c:v>44764</c:v>
                </c:pt>
                <c:pt idx="1481">
                  <c:v>44765</c:v>
                </c:pt>
                <c:pt idx="1482">
                  <c:v>44766</c:v>
                </c:pt>
                <c:pt idx="1483">
                  <c:v>44767</c:v>
                </c:pt>
                <c:pt idx="1484">
                  <c:v>44768</c:v>
                </c:pt>
                <c:pt idx="1485">
                  <c:v>44769</c:v>
                </c:pt>
                <c:pt idx="1486">
                  <c:v>44770</c:v>
                </c:pt>
                <c:pt idx="1487">
                  <c:v>44771</c:v>
                </c:pt>
                <c:pt idx="1488">
                  <c:v>44772</c:v>
                </c:pt>
                <c:pt idx="1489">
                  <c:v>44773</c:v>
                </c:pt>
                <c:pt idx="1490">
                  <c:v>44774</c:v>
                </c:pt>
                <c:pt idx="1491">
                  <c:v>44775</c:v>
                </c:pt>
                <c:pt idx="1492">
                  <c:v>44776</c:v>
                </c:pt>
                <c:pt idx="1493">
                  <c:v>44777</c:v>
                </c:pt>
                <c:pt idx="1494">
                  <c:v>44778</c:v>
                </c:pt>
                <c:pt idx="1495">
                  <c:v>44779</c:v>
                </c:pt>
                <c:pt idx="1496">
                  <c:v>44780</c:v>
                </c:pt>
                <c:pt idx="1497">
                  <c:v>44781</c:v>
                </c:pt>
                <c:pt idx="1498">
                  <c:v>44782</c:v>
                </c:pt>
                <c:pt idx="1499">
                  <c:v>44783</c:v>
                </c:pt>
                <c:pt idx="1500">
                  <c:v>44784</c:v>
                </c:pt>
                <c:pt idx="1501">
                  <c:v>44785</c:v>
                </c:pt>
                <c:pt idx="1502">
                  <c:v>44786</c:v>
                </c:pt>
                <c:pt idx="1503">
                  <c:v>44787</c:v>
                </c:pt>
                <c:pt idx="1504">
                  <c:v>44788</c:v>
                </c:pt>
                <c:pt idx="1505">
                  <c:v>44789</c:v>
                </c:pt>
                <c:pt idx="1506">
                  <c:v>44790</c:v>
                </c:pt>
                <c:pt idx="1507">
                  <c:v>44791</c:v>
                </c:pt>
                <c:pt idx="1508">
                  <c:v>44792</c:v>
                </c:pt>
                <c:pt idx="1509">
                  <c:v>44793</c:v>
                </c:pt>
                <c:pt idx="1510">
                  <c:v>44794</c:v>
                </c:pt>
                <c:pt idx="1511">
                  <c:v>44795</c:v>
                </c:pt>
                <c:pt idx="1512">
                  <c:v>44796</c:v>
                </c:pt>
                <c:pt idx="1513">
                  <c:v>44797</c:v>
                </c:pt>
                <c:pt idx="1514">
                  <c:v>44798</c:v>
                </c:pt>
                <c:pt idx="1515">
                  <c:v>44799</c:v>
                </c:pt>
                <c:pt idx="1516">
                  <c:v>44800</c:v>
                </c:pt>
                <c:pt idx="1517">
                  <c:v>44801</c:v>
                </c:pt>
                <c:pt idx="1518">
                  <c:v>44802</c:v>
                </c:pt>
                <c:pt idx="1519">
                  <c:v>44803</c:v>
                </c:pt>
                <c:pt idx="1520">
                  <c:v>44804</c:v>
                </c:pt>
                <c:pt idx="1521">
                  <c:v>44805</c:v>
                </c:pt>
                <c:pt idx="1522">
                  <c:v>44806</c:v>
                </c:pt>
                <c:pt idx="1523">
                  <c:v>44807</c:v>
                </c:pt>
                <c:pt idx="1524">
                  <c:v>44808</c:v>
                </c:pt>
                <c:pt idx="1525">
                  <c:v>44809</c:v>
                </c:pt>
                <c:pt idx="1526">
                  <c:v>44810</c:v>
                </c:pt>
                <c:pt idx="1527">
                  <c:v>44811</c:v>
                </c:pt>
                <c:pt idx="1528">
                  <c:v>44812</c:v>
                </c:pt>
                <c:pt idx="1529">
                  <c:v>44813</c:v>
                </c:pt>
                <c:pt idx="1530">
                  <c:v>44814</c:v>
                </c:pt>
                <c:pt idx="1531">
                  <c:v>44815</c:v>
                </c:pt>
                <c:pt idx="1532">
                  <c:v>44816</c:v>
                </c:pt>
                <c:pt idx="1533">
                  <c:v>44817</c:v>
                </c:pt>
                <c:pt idx="1534">
                  <c:v>44818</c:v>
                </c:pt>
                <c:pt idx="1535">
                  <c:v>44819</c:v>
                </c:pt>
                <c:pt idx="1536">
                  <c:v>44820</c:v>
                </c:pt>
                <c:pt idx="1537">
                  <c:v>44821</c:v>
                </c:pt>
                <c:pt idx="1538">
                  <c:v>44822</c:v>
                </c:pt>
                <c:pt idx="1539">
                  <c:v>44823</c:v>
                </c:pt>
                <c:pt idx="1540">
                  <c:v>44824</c:v>
                </c:pt>
                <c:pt idx="1541">
                  <c:v>44825</c:v>
                </c:pt>
                <c:pt idx="1542">
                  <c:v>44826</c:v>
                </c:pt>
                <c:pt idx="1543">
                  <c:v>44827</c:v>
                </c:pt>
                <c:pt idx="1544">
                  <c:v>44828</c:v>
                </c:pt>
                <c:pt idx="1545">
                  <c:v>44829</c:v>
                </c:pt>
                <c:pt idx="1546">
                  <c:v>44830</c:v>
                </c:pt>
                <c:pt idx="1547">
                  <c:v>44831</c:v>
                </c:pt>
                <c:pt idx="1548">
                  <c:v>44832</c:v>
                </c:pt>
                <c:pt idx="1549">
                  <c:v>44833</c:v>
                </c:pt>
                <c:pt idx="1550">
                  <c:v>44834</c:v>
                </c:pt>
                <c:pt idx="1551">
                  <c:v>44835</c:v>
                </c:pt>
                <c:pt idx="1552">
                  <c:v>44836</c:v>
                </c:pt>
                <c:pt idx="1553">
                  <c:v>44837</c:v>
                </c:pt>
                <c:pt idx="1554">
                  <c:v>44838</c:v>
                </c:pt>
                <c:pt idx="1555">
                  <c:v>44839</c:v>
                </c:pt>
                <c:pt idx="1556">
                  <c:v>44840</c:v>
                </c:pt>
                <c:pt idx="1557">
                  <c:v>44841</c:v>
                </c:pt>
                <c:pt idx="1558">
                  <c:v>44842</c:v>
                </c:pt>
                <c:pt idx="1559">
                  <c:v>44843</c:v>
                </c:pt>
                <c:pt idx="1560">
                  <c:v>44844</c:v>
                </c:pt>
                <c:pt idx="1561">
                  <c:v>44845</c:v>
                </c:pt>
                <c:pt idx="1562">
                  <c:v>44846</c:v>
                </c:pt>
                <c:pt idx="1563">
                  <c:v>44847</c:v>
                </c:pt>
                <c:pt idx="1564">
                  <c:v>44848</c:v>
                </c:pt>
                <c:pt idx="1565">
                  <c:v>44849</c:v>
                </c:pt>
                <c:pt idx="1566">
                  <c:v>44850</c:v>
                </c:pt>
                <c:pt idx="1567">
                  <c:v>44851</c:v>
                </c:pt>
                <c:pt idx="1568">
                  <c:v>44852</c:v>
                </c:pt>
                <c:pt idx="1569">
                  <c:v>44853</c:v>
                </c:pt>
                <c:pt idx="1570">
                  <c:v>44854</c:v>
                </c:pt>
                <c:pt idx="1571">
                  <c:v>44855</c:v>
                </c:pt>
                <c:pt idx="1572">
                  <c:v>44856</c:v>
                </c:pt>
                <c:pt idx="1573">
                  <c:v>44857</c:v>
                </c:pt>
                <c:pt idx="1574">
                  <c:v>44858</c:v>
                </c:pt>
                <c:pt idx="1575">
                  <c:v>44859</c:v>
                </c:pt>
                <c:pt idx="1576">
                  <c:v>44860</c:v>
                </c:pt>
                <c:pt idx="1577">
                  <c:v>44861</c:v>
                </c:pt>
                <c:pt idx="1578">
                  <c:v>44862</c:v>
                </c:pt>
                <c:pt idx="1579">
                  <c:v>44863</c:v>
                </c:pt>
                <c:pt idx="1580">
                  <c:v>44864</c:v>
                </c:pt>
                <c:pt idx="1581">
                  <c:v>44865</c:v>
                </c:pt>
                <c:pt idx="1582">
                  <c:v>44866</c:v>
                </c:pt>
                <c:pt idx="1583">
                  <c:v>44867</c:v>
                </c:pt>
                <c:pt idx="1584">
                  <c:v>44868</c:v>
                </c:pt>
                <c:pt idx="1585">
                  <c:v>44869</c:v>
                </c:pt>
                <c:pt idx="1586">
                  <c:v>44870</c:v>
                </c:pt>
                <c:pt idx="1587">
                  <c:v>44871</c:v>
                </c:pt>
                <c:pt idx="1588">
                  <c:v>44872</c:v>
                </c:pt>
                <c:pt idx="1589">
                  <c:v>44873</c:v>
                </c:pt>
                <c:pt idx="1590">
                  <c:v>44874</c:v>
                </c:pt>
                <c:pt idx="1591">
                  <c:v>44875</c:v>
                </c:pt>
                <c:pt idx="1592">
                  <c:v>44876</c:v>
                </c:pt>
                <c:pt idx="1593">
                  <c:v>44877</c:v>
                </c:pt>
                <c:pt idx="1594">
                  <c:v>44878</c:v>
                </c:pt>
                <c:pt idx="1595">
                  <c:v>44879</c:v>
                </c:pt>
                <c:pt idx="1596">
                  <c:v>44880</c:v>
                </c:pt>
                <c:pt idx="1597">
                  <c:v>44881</c:v>
                </c:pt>
                <c:pt idx="1598">
                  <c:v>44882</c:v>
                </c:pt>
                <c:pt idx="1599">
                  <c:v>44883</c:v>
                </c:pt>
                <c:pt idx="1600">
                  <c:v>44884</c:v>
                </c:pt>
                <c:pt idx="1601">
                  <c:v>44885</c:v>
                </c:pt>
                <c:pt idx="1602">
                  <c:v>44886</c:v>
                </c:pt>
                <c:pt idx="1603">
                  <c:v>44887</c:v>
                </c:pt>
                <c:pt idx="1604">
                  <c:v>44888</c:v>
                </c:pt>
                <c:pt idx="1605">
                  <c:v>44889</c:v>
                </c:pt>
                <c:pt idx="1606">
                  <c:v>44890</c:v>
                </c:pt>
                <c:pt idx="1607">
                  <c:v>44891</c:v>
                </c:pt>
                <c:pt idx="1608">
                  <c:v>44892</c:v>
                </c:pt>
                <c:pt idx="1609">
                  <c:v>44893</c:v>
                </c:pt>
                <c:pt idx="1610">
                  <c:v>44894</c:v>
                </c:pt>
                <c:pt idx="1611">
                  <c:v>44895</c:v>
                </c:pt>
                <c:pt idx="1612">
                  <c:v>44896</c:v>
                </c:pt>
                <c:pt idx="1613">
                  <c:v>44897</c:v>
                </c:pt>
                <c:pt idx="1614">
                  <c:v>44898</c:v>
                </c:pt>
                <c:pt idx="1615">
                  <c:v>44899</c:v>
                </c:pt>
                <c:pt idx="1616">
                  <c:v>44900</c:v>
                </c:pt>
                <c:pt idx="1617">
                  <c:v>44901</c:v>
                </c:pt>
                <c:pt idx="1618">
                  <c:v>44902</c:v>
                </c:pt>
                <c:pt idx="1619">
                  <c:v>44903</c:v>
                </c:pt>
                <c:pt idx="1620">
                  <c:v>44904</c:v>
                </c:pt>
                <c:pt idx="1621">
                  <c:v>44905</c:v>
                </c:pt>
                <c:pt idx="1622">
                  <c:v>44906</c:v>
                </c:pt>
                <c:pt idx="1623">
                  <c:v>44907</c:v>
                </c:pt>
                <c:pt idx="1624">
                  <c:v>44908</c:v>
                </c:pt>
                <c:pt idx="1625">
                  <c:v>44909</c:v>
                </c:pt>
                <c:pt idx="1626">
                  <c:v>44910</c:v>
                </c:pt>
                <c:pt idx="1627">
                  <c:v>44911</c:v>
                </c:pt>
                <c:pt idx="1628">
                  <c:v>44912</c:v>
                </c:pt>
                <c:pt idx="1629">
                  <c:v>44913</c:v>
                </c:pt>
                <c:pt idx="1630">
                  <c:v>44914</c:v>
                </c:pt>
                <c:pt idx="1631">
                  <c:v>44915</c:v>
                </c:pt>
                <c:pt idx="1632">
                  <c:v>44916</c:v>
                </c:pt>
                <c:pt idx="1633">
                  <c:v>44917</c:v>
                </c:pt>
                <c:pt idx="1634">
                  <c:v>44918</c:v>
                </c:pt>
                <c:pt idx="1635">
                  <c:v>44919</c:v>
                </c:pt>
                <c:pt idx="1636">
                  <c:v>44920</c:v>
                </c:pt>
                <c:pt idx="1637">
                  <c:v>44921</c:v>
                </c:pt>
                <c:pt idx="1638">
                  <c:v>44922</c:v>
                </c:pt>
                <c:pt idx="1639">
                  <c:v>44923</c:v>
                </c:pt>
                <c:pt idx="1640">
                  <c:v>44924</c:v>
                </c:pt>
                <c:pt idx="1641">
                  <c:v>44925</c:v>
                </c:pt>
                <c:pt idx="1642">
                  <c:v>44926</c:v>
                </c:pt>
                <c:pt idx="1643">
                  <c:v>44927</c:v>
                </c:pt>
                <c:pt idx="1644">
                  <c:v>44928</c:v>
                </c:pt>
                <c:pt idx="1645">
                  <c:v>44929</c:v>
                </c:pt>
                <c:pt idx="1646">
                  <c:v>44930</c:v>
                </c:pt>
                <c:pt idx="1647">
                  <c:v>44931</c:v>
                </c:pt>
                <c:pt idx="1648">
                  <c:v>44932</c:v>
                </c:pt>
                <c:pt idx="1649">
                  <c:v>44933</c:v>
                </c:pt>
                <c:pt idx="1650">
                  <c:v>44934</c:v>
                </c:pt>
                <c:pt idx="1651">
                  <c:v>44935</c:v>
                </c:pt>
                <c:pt idx="1652">
                  <c:v>44936</c:v>
                </c:pt>
                <c:pt idx="1653">
                  <c:v>44937</c:v>
                </c:pt>
                <c:pt idx="1654">
                  <c:v>44938</c:v>
                </c:pt>
                <c:pt idx="1655">
                  <c:v>44939</c:v>
                </c:pt>
                <c:pt idx="1656">
                  <c:v>44940</c:v>
                </c:pt>
                <c:pt idx="1657">
                  <c:v>44941</c:v>
                </c:pt>
                <c:pt idx="1658">
                  <c:v>44942</c:v>
                </c:pt>
                <c:pt idx="1659">
                  <c:v>44943</c:v>
                </c:pt>
                <c:pt idx="1660">
                  <c:v>44944</c:v>
                </c:pt>
                <c:pt idx="1661">
                  <c:v>44945</c:v>
                </c:pt>
                <c:pt idx="1662">
                  <c:v>44946</c:v>
                </c:pt>
                <c:pt idx="1663">
                  <c:v>44947</c:v>
                </c:pt>
                <c:pt idx="1664">
                  <c:v>44948</c:v>
                </c:pt>
                <c:pt idx="1665">
                  <c:v>44949</c:v>
                </c:pt>
                <c:pt idx="1666">
                  <c:v>44950</c:v>
                </c:pt>
                <c:pt idx="1667">
                  <c:v>44951</c:v>
                </c:pt>
                <c:pt idx="1668">
                  <c:v>44952</c:v>
                </c:pt>
                <c:pt idx="1669">
                  <c:v>44953</c:v>
                </c:pt>
                <c:pt idx="1670">
                  <c:v>44954</c:v>
                </c:pt>
                <c:pt idx="1671">
                  <c:v>44955</c:v>
                </c:pt>
                <c:pt idx="1672">
                  <c:v>44956</c:v>
                </c:pt>
                <c:pt idx="1673">
                  <c:v>44957</c:v>
                </c:pt>
                <c:pt idx="1674">
                  <c:v>44958</c:v>
                </c:pt>
                <c:pt idx="1675">
                  <c:v>44959</c:v>
                </c:pt>
                <c:pt idx="1676">
                  <c:v>44960</c:v>
                </c:pt>
                <c:pt idx="1677">
                  <c:v>44961</c:v>
                </c:pt>
                <c:pt idx="1678">
                  <c:v>44962</c:v>
                </c:pt>
                <c:pt idx="1679">
                  <c:v>44963</c:v>
                </c:pt>
                <c:pt idx="1680">
                  <c:v>44964</c:v>
                </c:pt>
                <c:pt idx="1681">
                  <c:v>44965</c:v>
                </c:pt>
                <c:pt idx="1682">
                  <c:v>44966</c:v>
                </c:pt>
                <c:pt idx="1683">
                  <c:v>44967</c:v>
                </c:pt>
                <c:pt idx="1684">
                  <c:v>44968</c:v>
                </c:pt>
                <c:pt idx="1685">
                  <c:v>44969</c:v>
                </c:pt>
                <c:pt idx="1686">
                  <c:v>44970</c:v>
                </c:pt>
                <c:pt idx="1687">
                  <c:v>44971</c:v>
                </c:pt>
                <c:pt idx="1688">
                  <c:v>44972</c:v>
                </c:pt>
                <c:pt idx="1689">
                  <c:v>44973</c:v>
                </c:pt>
                <c:pt idx="1690">
                  <c:v>44974</c:v>
                </c:pt>
                <c:pt idx="1691">
                  <c:v>44975</c:v>
                </c:pt>
                <c:pt idx="1692">
                  <c:v>44976</c:v>
                </c:pt>
                <c:pt idx="1693">
                  <c:v>44977</c:v>
                </c:pt>
                <c:pt idx="1694">
                  <c:v>44978</c:v>
                </c:pt>
                <c:pt idx="1695">
                  <c:v>44979</c:v>
                </c:pt>
                <c:pt idx="1696">
                  <c:v>44980</c:v>
                </c:pt>
                <c:pt idx="1697">
                  <c:v>44981</c:v>
                </c:pt>
                <c:pt idx="1698">
                  <c:v>44982</c:v>
                </c:pt>
                <c:pt idx="1699">
                  <c:v>44983</c:v>
                </c:pt>
                <c:pt idx="1700">
                  <c:v>44984</c:v>
                </c:pt>
                <c:pt idx="1701">
                  <c:v>44985</c:v>
                </c:pt>
                <c:pt idx="1702">
                  <c:v>44986</c:v>
                </c:pt>
                <c:pt idx="1703">
                  <c:v>44987</c:v>
                </c:pt>
                <c:pt idx="1704">
                  <c:v>44988</c:v>
                </c:pt>
                <c:pt idx="1705">
                  <c:v>44989</c:v>
                </c:pt>
                <c:pt idx="1706">
                  <c:v>44990</c:v>
                </c:pt>
                <c:pt idx="1707">
                  <c:v>44991</c:v>
                </c:pt>
                <c:pt idx="1708">
                  <c:v>44992</c:v>
                </c:pt>
                <c:pt idx="1709">
                  <c:v>44993</c:v>
                </c:pt>
                <c:pt idx="1710">
                  <c:v>44994</c:v>
                </c:pt>
                <c:pt idx="1711">
                  <c:v>44995</c:v>
                </c:pt>
                <c:pt idx="1712">
                  <c:v>44996</c:v>
                </c:pt>
                <c:pt idx="1713">
                  <c:v>44997</c:v>
                </c:pt>
                <c:pt idx="1714">
                  <c:v>44998</c:v>
                </c:pt>
                <c:pt idx="1715">
                  <c:v>44999</c:v>
                </c:pt>
                <c:pt idx="1716">
                  <c:v>45000</c:v>
                </c:pt>
                <c:pt idx="1717">
                  <c:v>45001</c:v>
                </c:pt>
                <c:pt idx="1718">
                  <c:v>45002</c:v>
                </c:pt>
                <c:pt idx="1719">
                  <c:v>45003</c:v>
                </c:pt>
                <c:pt idx="1720">
                  <c:v>45004</c:v>
                </c:pt>
                <c:pt idx="1721">
                  <c:v>45005</c:v>
                </c:pt>
                <c:pt idx="1722">
                  <c:v>45006</c:v>
                </c:pt>
                <c:pt idx="1723">
                  <c:v>45007</c:v>
                </c:pt>
                <c:pt idx="1724">
                  <c:v>45008</c:v>
                </c:pt>
                <c:pt idx="1725">
                  <c:v>45009</c:v>
                </c:pt>
                <c:pt idx="1726">
                  <c:v>45010</c:v>
                </c:pt>
                <c:pt idx="1727">
                  <c:v>45011</c:v>
                </c:pt>
                <c:pt idx="1728">
                  <c:v>45012</c:v>
                </c:pt>
                <c:pt idx="1729">
                  <c:v>45013</c:v>
                </c:pt>
                <c:pt idx="1730">
                  <c:v>45014</c:v>
                </c:pt>
                <c:pt idx="1731">
                  <c:v>45015</c:v>
                </c:pt>
                <c:pt idx="1732">
                  <c:v>45016</c:v>
                </c:pt>
                <c:pt idx="1733">
                  <c:v>45017</c:v>
                </c:pt>
                <c:pt idx="1734">
                  <c:v>45018</c:v>
                </c:pt>
                <c:pt idx="1735">
                  <c:v>45019</c:v>
                </c:pt>
                <c:pt idx="1736">
                  <c:v>45020</c:v>
                </c:pt>
                <c:pt idx="1737">
                  <c:v>45021</c:v>
                </c:pt>
                <c:pt idx="1738">
                  <c:v>45022</c:v>
                </c:pt>
                <c:pt idx="1739">
                  <c:v>45023</c:v>
                </c:pt>
                <c:pt idx="1740">
                  <c:v>45024</c:v>
                </c:pt>
                <c:pt idx="1741">
                  <c:v>45025</c:v>
                </c:pt>
                <c:pt idx="1742">
                  <c:v>45026</c:v>
                </c:pt>
                <c:pt idx="1743">
                  <c:v>45027</c:v>
                </c:pt>
                <c:pt idx="1744">
                  <c:v>45028</c:v>
                </c:pt>
                <c:pt idx="1745">
                  <c:v>45029</c:v>
                </c:pt>
                <c:pt idx="1746">
                  <c:v>45030</c:v>
                </c:pt>
                <c:pt idx="1747">
                  <c:v>45031</c:v>
                </c:pt>
                <c:pt idx="1748">
                  <c:v>45032</c:v>
                </c:pt>
                <c:pt idx="1749">
                  <c:v>45033</c:v>
                </c:pt>
                <c:pt idx="1750">
                  <c:v>45034</c:v>
                </c:pt>
                <c:pt idx="1751">
                  <c:v>45035</c:v>
                </c:pt>
                <c:pt idx="1752">
                  <c:v>45036</c:v>
                </c:pt>
                <c:pt idx="1753">
                  <c:v>45037</c:v>
                </c:pt>
                <c:pt idx="1754">
                  <c:v>45038</c:v>
                </c:pt>
                <c:pt idx="1755">
                  <c:v>45039</c:v>
                </c:pt>
                <c:pt idx="1756">
                  <c:v>45040</c:v>
                </c:pt>
                <c:pt idx="1757">
                  <c:v>45041</c:v>
                </c:pt>
                <c:pt idx="1758">
                  <c:v>45042</c:v>
                </c:pt>
                <c:pt idx="1759">
                  <c:v>45043</c:v>
                </c:pt>
                <c:pt idx="1760">
                  <c:v>45044</c:v>
                </c:pt>
                <c:pt idx="1761">
                  <c:v>45045</c:v>
                </c:pt>
                <c:pt idx="1762">
                  <c:v>45046</c:v>
                </c:pt>
                <c:pt idx="1763">
                  <c:v>45047</c:v>
                </c:pt>
                <c:pt idx="1764">
                  <c:v>45048</c:v>
                </c:pt>
                <c:pt idx="1765">
                  <c:v>45049</c:v>
                </c:pt>
                <c:pt idx="1766">
                  <c:v>45050</c:v>
                </c:pt>
                <c:pt idx="1767">
                  <c:v>45051</c:v>
                </c:pt>
                <c:pt idx="1768">
                  <c:v>45052</c:v>
                </c:pt>
                <c:pt idx="1769">
                  <c:v>45053</c:v>
                </c:pt>
                <c:pt idx="1770">
                  <c:v>45054</c:v>
                </c:pt>
                <c:pt idx="1771">
                  <c:v>45055</c:v>
                </c:pt>
                <c:pt idx="1772">
                  <c:v>45056</c:v>
                </c:pt>
                <c:pt idx="1773">
                  <c:v>45057</c:v>
                </c:pt>
                <c:pt idx="1774">
                  <c:v>45058</c:v>
                </c:pt>
                <c:pt idx="1775">
                  <c:v>45059</c:v>
                </c:pt>
                <c:pt idx="1776">
                  <c:v>45060</c:v>
                </c:pt>
                <c:pt idx="1777">
                  <c:v>45061</c:v>
                </c:pt>
                <c:pt idx="1778">
                  <c:v>45062</c:v>
                </c:pt>
                <c:pt idx="1779">
                  <c:v>45063</c:v>
                </c:pt>
                <c:pt idx="1780">
                  <c:v>45064</c:v>
                </c:pt>
                <c:pt idx="1781">
                  <c:v>45065</c:v>
                </c:pt>
                <c:pt idx="1782">
                  <c:v>45066</c:v>
                </c:pt>
                <c:pt idx="1783">
                  <c:v>45067</c:v>
                </c:pt>
                <c:pt idx="1784">
                  <c:v>45068</c:v>
                </c:pt>
                <c:pt idx="1785">
                  <c:v>45069</c:v>
                </c:pt>
                <c:pt idx="1786">
                  <c:v>45070</c:v>
                </c:pt>
                <c:pt idx="1787">
                  <c:v>45071</c:v>
                </c:pt>
                <c:pt idx="1788">
                  <c:v>45072</c:v>
                </c:pt>
                <c:pt idx="1789">
                  <c:v>45073</c:v>
                </c:pt>
                <c:pt idx="1790">
                  <c:v>45074</c:v>
                </c:pt>
                <c:pt idx="1791">
                  <c:v>45075</c:v>
                </c:pt>
                <c:pt idx="1792">
                  <c:v>45076</c:v>
                </c:pt>
                <c:pt idx="1793">
                  <c:v>45077</c:v>
                </c:pt>
                <c:pt idx="1794">
                  <c:v>45078</c:v>
                </c:pt>
                <c:pt idx="1795">
                  <c:v>45079</c:v>
                </c:pt>
                <c:pt idx="1796">
                  <c:v>45080</c:v>
                </c:pt>
                <c:pt idx="1797">
                  <c:v>45081</c:v>
                </c:pt>
                <c:pt idx="1798">
                  <c:v>45082</c:v>
                </c:pt>
                <c:pt idx="1799">
                  <c:v>45083</c:v>
                </c:pt>
                <c:pt idx="1800">
                  <c:v>45084</c:v>
                </c:pt>
                <c:pt idx="1801">
                  <c:v>45085</c:v>
                </c:pt>
                <c:pt idx="1802">
                  <c:v>45086</c:v>
                </c:pt>
                <c:pt idx="1803">
                  <c:v>45087</c:v>
                </c:pt>
                <c:pt idx="1804">
                  <c:v>45088</c:v>
                </c:pt>
                <c:pt idx="1805">
                  <c:v>45089</c:v>
                </c:pt>
                <c:pt idx="1806">
                  <c:v>45090</c:v>
                </c:pt>
                <c:pt idx="1807">
                  <c:v>45091</c:v>
                </c:pt>
                <c:pt idx="1808">
                  <c:v>45092</c:v>
                </c:pt>
                <c:pt idx="1809">
                  <c:v>45093</c:v>
                </c:pt>
                <c:pt idx="1810">
                  <c:v>45094</c:v>
                </c:pt>
                <c:pt idx="1811">
                  <c:v>45095</c:v>
                </c:pt>
                <c:pt idx="1812">
                  <c:v>45096</c:v>
                </c:pt>
                <c:pt idx="1813">
                  <c:v>45097</c:v>
                </c:pt>
                <c:pt idx="1814">
                  <c:v>45098</c:v>
                </c:pt>
                <c:pt idx="1815">
                  <c:v>45099</c:v>
                </c:pt>
                <c:pt idx="1816">
                  <c:v>45100</c:v>
                </c:pt>
                <c:pt idx="1817">
                  <c:v>45101</c:v>
                </c:pt>
                <c:pt idx="1818">
                  <c:v>45102</c:v>
                </c:pt>
                <c:pt idx="1819">
                  <c:v>45103</c:v>
                </c:pt>
                <c:pt idx="1820">
                  <c:v>45104</c:v>
                </c:pt>
                <c:pt idx="1821">
                  <c:v>45105</c:v>
                </c:pt>
                <c:pt idx="1822">
                  <c:v>45106</c:v>
                </c:pt>
                <c:pt idx="1823">
                  <c:v>45107</c:v>
                </c:pt>
                <c:pt idx="1824">
                  <c:v>45108</c:v>
                </c:pt>
                <c:pt idx="1825">
                  <c:v>45109</c:v>
                </c:pt>
                <c:pt idx="1826">
                  <c:v>45110</c:v>
                </c:pt>
                <c:pt idx="1827">
                  <c:v>45111</c:v>
                </c:pt>
                <c:pt idx="1828">
                  <c:v>45112</c:v>
                </c:pt>
                <c:pt idx="1829">
                  <c:v>45113</c:v>
                </c:pt>
                <c:pt idx="1830">
                  <c:v>45114</c:v>
                </c:pt>
                <c:pt idx="1831">
                  <c:v>45115</c:v>
                </c:pt>
                <c:pt idx="1832">
                  <c:v>45116</c:v>
                </c:pt>
                <c:pt idx="1833">
                  <c:v>45117</c:v>
                </c:pt>
                <c:pt idx="1834">
                  <c:v>45118</c:v>
                </c:pt>
                <c:pt idx="1835">
                  <c:v>45119</c:v>
                </c:pt>
                <c:pt idx="1836">
                  <c:v>45120</c:v>
                </c:pt>
                <c:pt idx="1837">
                  <c:v>45121</c:v>
                </c:pt>
                <c:pt idx="1838">
                  <c:v>45122</c:v>
                </c:pt>
                <c:pt idx="1839">
                  <c:v>45123</c:v>
                </c:pt>
                <c:pt idx="1840">
                  <c:v>45124</c:v>
                </c:pt>
                <c:pt idx="1841">
                  <c:v>45125</c:v>
                </c:pt>
                <c:pt idx="1842">
                  <c:v>45126</c:v>
                </c:pt>
                <c:pt idx="1843">
                  <c:v>45127</c:v>
                </c:pt>
                <c:pt idx="1844">
                  <c:v>45128</c:v>
                </c:pt>
                <c:pt idx="1845">
                  <c:v>45129</c:v>
                </c:pt>
                <c:pt idx="1846">
                  <c:v>45130</c:v>
                </c:pt>
                <c:pt idx="1847">
                  <c:v>45131</c:v>
                </c:pt>
                <c:pt idx="1848">
                  <c:v>45132</c:v>
                </c:pt>
                <c:pt idx="1849">
                  <c:v>45133</c:v>
                </c:pt>
                <c:pt idx="1850">
                  <c:v>45134</c:v>
                </c:pt>
                <c:pt idx="1851">
                  <c:v>45135</c:v>
                </c:pt>
                <c:pt idx="1852">
                  <c:v>45136</c:v>
                </c:pt>
                <c:pt idx="1853">
                  <c:v>45137</c:v>
                </c:pt>
                <c:pt idx="1854">
                  <c:v>45138</c:v>
                </c:pt>
                <c:pt idx="1855">
                  <c:v>45139</c:v>
                </c:pt>
                <c:pt idx="1856">
                  <c:v>45140</c:v>
                </c:pt>
                <c:pt idx="1857">
                  <c:v>45141</c:v>
                </c:pt>
                <c:pt idx="1858">
                  <c:v>45142</c:v>
                </c:pt>
                <c:pt idx="1859">
                  <c:v>45143</c:v>
                </c:pt>
                <c:pt idx="1860">
                  <c:v>45144</c:v>
                </c:pt>
                <c:pt idx="1861">
                  <c:v>45145</c:v>
                </c:pt>
                <c:pt idx="1862">
                  <c:v>45146</c:v>
                </c:pt>
                <c:pt idx="1863">
                  <c:v>45147</c:v>
                </c:pt>
                <c:pt idx="1864">
                  <c:v>45148</c:v>
                </c:pt>
                <c:pt idx="1865">
                  <c:v>45149</c:v>
                </c:pt>
                <c:pt idx="1866">
                  <c:v>45150</c:v>
                </c:pt>
                <c:pt idx="1867">
                  <c:v>45151</c:v>
                </c:pt>
                <c:pt idx="1868">
                  <c:v>45152</c:v>
                </c:pt>
                <c:pt idx="1869">
                  <c:v>45153</c:v>
                </c:pt>
                <c:pt idx="1870">
                  <c:v>45154</c:v>
                </c:pt>
                <c:pt idx="1871">
                  <c:v>45155</c:v>
                </c:pt>
                <c:pt idx="1872">
                  <c:v>45156</c:v>
                </c:pt>
                <c:pt idx="1873">
                  <c:v>45157</c:v>
                </c:pt>
                <c:pt idx="1874">
                  <c:v>45158</c:v>
                </c:pt>
                <c:pt idx="1875">
                  <c:v>45159</c:v>
                </c:pt>
                <c:pt idx="1876">
                  <c:v>45160</c:v>
                </c:pt>
                <c:pt idx="1877">
                  <c:v>45161</c:v>
                </c:pt>
                <c:pt idx="1878">
                  <c:v>45162</c:v>
                </c:pt>
                <c:pt idx="1879">
                  <c:v>45163</c:v>
                </c:pt>
                <c:pt idx="1880">
                  <c:v>45164</c:v>
                </c:pt>
                <c:pt idx="1881">
                  <c:v>45165</c:v>
                </c:pt>
                <c:pt idx="1882">
                  <c:v>45166</c:v>
                </c:pt>
                <c:pt idx="1883">
                  <c:v>45167</c:v>
                </c:pt>
                <c:pt idx="1884">
                  <c:v>45168</c:v>
                </c:pt>
                <c:pt idx="1885">
                  <c:v>45169</c:v>
                </c:pt>
                <c:pt idx="1886">
                  <c:v>45170</c:v>
                </c:pt>
                <c:pt idx="1887">
                  <c:v>45171</c:v>
                </c:pt>
                <c:pt idx="1888">
                  <c:v>45172</c:v>
                </c:pt>
                <c:pt idx="1889">
                  <c:v>45173</c:v>
                </c:pt>
                <c:pt idx="1890">
                  <c:v>45174</c:v>
                </c:pt>
                <c:pt idx="1891">
                  <c:v>45175</c:v>
                </c:pt>
                <c:pt idx="1892">
                  <c:v>45176</c:v>
                </c:pt>
                <c:pt idx="1893">
                  <c:v>45177</c:v>
                </c:pt>
                <c:pt idx="1894">
                  <c:v>45178</c:v>
                </c:pt>
                <c:pt idx="1895">
                  <c:v>45179</c:v>
                </c:pt>
                <c:pt idx="1896">
                  <c:v>45180</c:v>
                </c:pt>
                <c:pt idx="1897">
                  <c:v>45181</c:v>
                </c:pt>
                <c:pt idx="1898">
                  <c:v>45182</c:v>
                </c:pt>
                <c:pt idx="1899">
                  <c:v>45183</c:v>
                </c:pt>
                <c:pt idx="1900">
                  <c:v>45184</c:v>
                </c:pt>
                <c:pt idx="1901">
                  <c:v>45185</c:v>
                </c:pt>
                <c:pt idx="1902">
                  <c:v>45186</c:v>
                </c:pt>
                <c:pt idx="1903">
                  <c:v>45187</c:v>
                </c:pt>
                <c:pt idx="1904">
                  <c:v>45188</c:v>
                </c:pt>
                <c:pt idx="1905">
                  <c:v>45189</c:v>
                </c:pt>
                <c:pt idx="1906">
                  <c:v>45190</c:v>
                </c:pt>
                <c:pt idx="1907">
                  <c:v>45191</c:v>
                </c:pt>
                <c:pt idx="1908">
                  <c:v>45192</c:v>
                </c:pt>
                <c:pt idx="1909">
                  <c:v>45193</c:v>
                </c:pt>
                <c:pt idx="1910">
                  <c:v>45194</c:v>
                </c:pt>
                <c:pt idx="1911">
                  <c:v>45195</c:v>
                </c:pt>
                <c:pt idx="1912">
                  <c:v>45196</c:v>
                </c:pt>
                <c:pt idx="1913">
                  <c:v>45197</c:v>
                </c:pt>
                <c:pt idx="1914">
                  <c:v>45198</c:v>
                </c:pt>
                <c:pt idx="1915">
                  <c:v>45199</c:v>
                </c:pt>
                <c:pt idx="1916">
                  <c:v>45200</c:v>
                </c:pt>
                <c:pt idx="1917">
                  <c:v>45201</c:v>
                </c:pt>
                <c:pt idx="1918">
                  <c:v>45202</c:v>
                </c:pt>
                <c:pt idx="1919">
                  <c:v>45203</c:v>
                </c:pt>
                <c:pt idx="1920">
                  <c:v>45204</c:v>
                </c:pt>
                <c:pt idx="1921">
                  <c:v>45205</c:v>
                </c:pt>
                <c:pt idx="1922">
                  <c:v>45206</c:v>
                </c:pt>
                <c:pt idx="1923">
                  <c:v>45207</c:v>
                </c:pt>
                <c:pt idx="1924">
                  <c:v>45208</c:v>
                </c:pt>
                <c:pt idx="1925">
                  <c:v>45209</c:v>
                </c:pt>
                <c:pt idx="1926">
                  <c:v>45210</c:v>
                </c:pt>
                <c:pt idx="1927">
                  <c:v>45211</c:v>
                </c:pt>
                <c:pt idx="1928">
                  <c:v>45212</c:v>
                </c:pt>
                <c:pt idx="1929">
                  <c:v>45213</c:v>
                </c:pt>
                <c:pt idx="1930">
                  <c:v>45214</c:v>
                </c:pt>
                <c:pt idx="1931">
                  <c:v>45215</c:v>
                </c:pt>
                <c:pt idx="1932">
                  <c:v>45216</c:v>
                </c:pt>
                <c:pt idx="1933">
                  <c:v>45217</c:v>
                </c:pt>
                <c:pt idx="1934">
                  <c:v>45218</c:v>
                </c:pt>
                <c:pt idx="1935">
                  <c:v>45219</c:v>
                </c:pt>
                <c:pt idx="1936">
                  <c:v>45220</c:v>
                </c:pt>
                <c:pt idx="1937">
                  <c:v>45221</c:v>
                </c:pt>
                <c:pt idx="1938">
                  <c:v>45222</c:v>
                </c:pt>
                <c:pt idx="1939">
                  <c:v>45223</c:v>
                </c:pt>
                <c:pt idx="1940">
                  <c:v>45224</c:v>
                </c:pt>
                <c:pt idx="1941">
                  <c:v>45225</c:v>
                </c:pt>
                <c:pt idx="1942">
                  <c:v>45226</c:v>
                </c:pt>
                <c:pt idx="1943">
                  <c:v>45227</c:v>
                </c:pt>
                <c:pt idx="1944">
                  <c:v>45228</c:v>
                </c:pt>
                <c:pt idx="1945">
                  <c:v>45229</c:v>
                </c:pt>
                <c:pt idx="1946">
                  <c:v>45230</c:v>
                </c:pt>
                <c:pt idx="1947">
                  <c:v>45231</c:v>
                </c:pt>
                <c:pt idx="1948">
                  <c:v>45232</c:v>
                </c:pt>
                <c:pt idx="1949">
                  <c:v>45233</c:v>
                </c:pt>
                <c:pt idx="1950">
                  <c:v>45234</c:v>
                </c:pt>
                <c:pt idx="1951">
                  <c:v>45235</c:v>
                </c:pt>
                <c:pt idx="1952">
                  <c:v>45236</c:v>
                </c:pt>
                <c:pt idx="1953">
                  <c:v>45237</c:v>
                </c:pt>
                <c:pt idx="1954">
                  <c:v>45238</c:v>
                </c:pt>
                <c:pt idx="1955">
                  <c:v>45239</c:v>
                </c:pt>
                <c:pt idx="1956">
                  <c:v>45240</c:v>
                </c:pt>
                <c:pt idx="1957">
                  <c:v>45241</c:v>
                </c:pt>
                <c:pt idx="1958">
                  <c:v>45242</c:v>
                </c:pt>
                <c:pt idx="1959">
                  <c:v>45243</c:v>
                </c:pt>
                <c:pt idx="1960">
                  <c:v>45244</c:v>
                </c:pt>
                <c:pt idx="1961">
                  <c:v>45245</c:v>
                </c:pt>
                <c:pt idx="1962">
                  <c:v>45246</c:v>
                </c:pt>
                <c:pt idx="1963">
                  <c:v>45247</c:v>
                </c:pt>
                <c:pt idx="1964">
                  <c:v>45248</c:v>
                </c:pt>
                <c:pt idx="1965">
                  <c:v>45249</c:v>
                </c:pt>
                <c:pt idx="1966">
                  <c:v>45250</c:v>
                </c:pt>
                <c:pt idx="1967">
                  <c:v>45251</c:v>
                </c:pt>
                <c:pt idx="1968">
                  <c:v>45252</c:v>
                </c:pt>
                <c:pt idx="1969">
                  <c:v>45253</c:v>
                </c:pt>
                <c:pt idx="1970">
                  <c:v>45254</c:v>
                </c:pt>
                <c:pt idx="1971">
                  <c:v>45255</c:v>
                </c:pt>
                <c:pt idx="1972">
                  <c:v>45256</c:v>
                </c:pt>
                <c:pt idx="1973">
                  <c:v>45257</c:v>
                </c:pt>
                <c:pt idx="1974">
                  <c:v>45258</c:v>
                </c:pt>
                <c:pt idx="1975">
                  <c:v>45259</c:v>
                </c:pt>
                <c:pt idx="1976">
                  <c:v>45260</c:v>
                </c:pt>
                <c:pt idx="1977">
                  <c:v>45261</c:v>
                </c:pt>
                <c:pt idx="1978">
                  <c:v>45262</c:v>
                </c:pt>
                <c:pt idx="1979">
                  <c:v>45263</c:v>
                </c:pt>
                <c:pt idx="1980">
                  <c:v>45264</c:v>
                </c:pt>
                <c:pt idx="1981">
                  <c:v>45265</c:v>
                </c:pt>
                <c:pt idx="1982">
                  <c:v>45266</c:v>
                </c:pt>
                <c:pt idx="1983">
                  <c:v>45267</c:v>
                </c:pt>
                <c:pt idx="1984">
                  <c:v>45268</c:v>
                </c:pt>
                <c:pt idx="1985">
                  <c:v>45269</c:v>
                </c:pt>
                <c:pt idx="1986">
                  <c:v>45270</c:v>
                </c:pt>
                <c:pt idx="1987">
                  <c:v>45271</c:v>
                </c:pt>
                <c:pt idx="1988">
                  <c:v>45272</c:v>
                </c:pt>
                <c:pt idx="1989">
                  <c:v>45273</c:v>
                </c:pt>
                <c:pt idx="1990">
                  <c:v>45274</c:v>
                </c:pt>
                <c:pt idx="1991">
                  <c:v>45275</c:v>
                </c:pt>
                <c:pt idx="1992">
                  <c:v>45276</c:v>
                </c:pt>
                <c:pt idx="1993">
                  <c:v>45277</c:v>
                </c:pt>
                <c:pt idx="1994">
                  <c:v>45278</c:v>
                </c:pt>
                <c:pt idx="1995">
                  <c:v>45279</c:v>
                </c:pt>
                <c:pt idx="1996">
                  <c:v>45280</c:v>
                </c:pt>
                <c:pt idx="1997">
                  <c:v>45281</c:v>
                </c:pt>
                <c:pt idx="1998">
                  <c:v>45282</c:v>
                </c:pt>
                <c:pt idx="1999">
                  <c:v>45283</c:v>
                </c:pt>
                <c:pt idx="2000">
                  <c:v>45284</c:v>
                </c:pt>
                <c:pt idx="2001">
                  <c:v>45285</c:v>
                </c:pt>
                <c:pt idx="2002">
                  <c:v>45286</c:v>
                </c:pt>
                <c:pt idx="2003">
                  <c:v>45287</c:v>
                </c:pt>
                <c:pt idx="2004">
                  <c:v>45288</c:v>
                </c:pt>
                <c:pt idx="2005">
                  <c:v>45289</c:v>
                </c:pt>
                <c:pt idx="2006">
                  <c:v>45290</c:v>
                </c:pt>
                <c:pt idx="2007">
                  <c:v>45291</c:v>
                </c:pt>
                <c:pt idx="2008">
                  <c:v>45292</c:v>
                </c:pt>
                <c:pt idx="2009">
                  <c:v>45293</c:v>
                </c:pt>
                <c:pt idx="2010">
                  <c:v>45294</c:v>
                </c:pt>
                <c:pt idx="2011">
                  <c:v>45295</c:v>
                </c:pt>
                <c:pt idx="2012">
                  <c:v>45296</c:v>
                </c:pt>
                <c:pt idx="2013">
                  <c:v>45297</c:v>
                </c:pt>
                <c:pt idx="2014">
                  <c:v>45298</c:v>
                </c:pt>
                <c:pt idx="2015">
                  <c:v>45299</c:v>
                </c:pt>
                <c:pt idx="2016">
                  <c:v>45300</c:v>
                </c:pt>
                <c:pt idx="2017">
                  <c:v>45301</c:v>
                </c:pt>
                <c:pt idx="2018">
                  <c:v>45302</c:v>
                </c:pt>
                <c:pt idx="2019">
                  <c:v>45303</c:v>
                </c:pt>
                <c:pt idx="2020">
                  <c:v>45304</c:v>
                </c:pt>
                <c:pt idx="2021">
                  <c:v>45305</c:v>
                </c:pt>
                <c:pt idx="2022">
                  <c:v>45306</c:v>
                </c:pt>
                <c:pt idx="2023">
                  <c:v>45307</c:v>
                </c:pt>
                <c:pt idx="2024">
                  <c:v>45308</c:v>
                </c:pt>
                <c:pt idx="2025">
                  <c:v>45309</c:v>
                </c:pt>
                <c:pt idx="2026">
                  <c:v>45310</c:v>
                </c:pt>
                <c:pt idx="2027">
                  <c:v>45311</c:v>
                </c:pt>
                <c:pt idx="2028">
                  <c:v>45312</c:v>
                </c:pt>
                <c:pt idx="2029">
                  <c:v>45313</c:v>
                </c:pt>
                <c:pt idx="2030">
                  <c:v>45314</c:v>
                </c:pt>
                <c:pt idx="2031">
                  <c:v>45315</c:v>
                </c:pt>
                <c:pt idx="2032">
                  <c:v>45316</c:v>
                </c:pt>
                <c:pt idx="2033">
                  <c:v>45317</c:v>
                </c:pt>
                <c:pt idx="2034">
                  <c:v>45318</c:v>
                </c:pt>
                <c:pt idx="2035">
                  <c:v>45319</c:v>
                </c:pt>
                <c:pt idx="2036">
                  <c:v>45320</c:v>
                </c:pt>
                <c:pt idx="2037">
                  <c:v>45321</c:v>
                </c:pt>
                <c:pt idx="2038">
                  <c:v>45322</c:v>
                </c:pt>
                <c:pt idx="2039">
                  <c:v>45323</c:v>
                </c:pt>
                <c:pt idx="2040">
                  <c:v>45324</c:v>
                </c:pt>
                <c:pt idx="2041">
                  <c:v>45325</c:v>
                </c:pt>
                <c:pt idx="2042">
                  <c:v>45326</c:v>
                </c:pt>
                <c:pt idx="2043">
                  <c:v>45327</c:v>
                </c:pt>
                <c:pt idx="2044">
                  <c:v>45328</c:v>
                </c:pt>
                <c:pt idx="2045">
                  <c:v>45329</c:v>
                </c:pt>
                <c:pt idx="2046">
                  <c:v>45330</c:v>
                </c:pt>
                <c:pt idx="2047">
                  <c:v>45331</c:v>
                </c:pt>
                <c:pt idx="2048">
                  <c:v>45332</c:v>
                </c:pt>
                <c:pt idx="2049">
                  <c:v>45333</c:v>
                </c:pt>
                <c:pt idx="2050">
                  <c:v>45334</c:v>
                </c:pt>
                <c:pt idx="2051">
                  <c:v>45335</c:v>
                </c:pt>
                <c:pt idx="2052">
                  <c:v>45336</c:v>
                </c:pt>
                <c:pt idx="2053">
                  <c:v>45337</c:v>
                </c:pt>
                <c:pt idx="2054">
                  <c:v>45338</c:v>
                </c:pt>
                <c:pt idx="2055">
                  <c:v>45339</c:v>
                </c:pt>
                <c:pt idx="2056">
                  <c:v>45340</c:v>
                </c:pt>
                <c:pt idx="2057">
                  <c:v>45341</c:v>
                </c:pt>
                <c:pt idx="2058">
                  <c:v>45342</c:v>
                </c:pt>
                <c:pt idx="2059">
                  <c:v>45343</c:v>
                </c:pt>
                <c:pt idx="2060">
                  <c:v>45344</c:v>
                </c:pt>
                <c:pt idx="2061">
                  <c:v>45345</c:v>
                </c:pt>
                <c:pt idx="2062">
                  <c:v>45346</c:v>
                </c:pt>
                <c:pt idx="2063">
                  <c:v>45347</c:v>
                </c:pt>
                <c:pt idx="2064">
                  <c:v>45348</c:v>
                </c:pt>
                <c:pt idx="2065">
                  <c:v>45349</c:v>
                </c:pt>
                <c:pt idx="2066">
                  <c:v>45350</c:v>
                </c:pt>
                <c:pt idx="2067">
                  <c:v>45351</c:v>
                </c:pt>
                <c:pt idx="2068">
                  <c:v>45352</c:v>
                </c:pt>
                <c:pt idx="2069">
                  <c:v>45353</c:v>
                </c:pt>
                <c:pt idx="2070">
                  <c:v>45354</c:v>
                </c:pt>
                <c:pt idx="2071">
                  <c:v>45355</c:v>
                </c:pt>
                <c:pt idx="2072">
                  <c:v>45356</c:v>
                </c:pt>
                <c:pt idx="2073">
                  <c:v>45357</c:v>
                </c:pt>
                <c:pt idx="2074">
                  <c:v>45358</c:v>
                </c:pt>
                <c:pt idx="2075">
                  <c:v>45359</c:v>
                </c:pt>
                <c:pt idx="2076">
                  <c:v>45360</c:v>
                </c:pt>
                <c:pt idx="2077">
                  <c:v>45361</c:v>
                </c:pt>
                <c:pt idx="2078">
                  <c:v>45362</c:v>
                </c:pt>
                <c:pt idx="2079">
                  <c:v>45363</c:v>
                </c:pt>
                <c:pt idx="2080">
                  <c:v>45364</c:v>
                </c:pt>
                <c:pt idx="2081">
                  <c:v>45365</c:v>
                </c:pt>
                <c:pt idx="2082">
                  <c:v>45366</c:v>
                </c:pt>
                <c:pt idx="2083">
                  <c:v>45367</c:v>
                </c:pt>
                <c:pt idx="2084">
                  <c:v>45368</c:v>
                </c:pt>
                <c:pt idx="2085">
                  <c:v>45369</c:v>
                </c:pt>
                <c:pt idx="2086">
                  <c:v>45370</c:v>
                </c:pt>
                <c:pt idx="2087">
                  <c:v>45371</c:v>
                </c:pt>
                <c:pt idx="2088">
                  <c:v>45372</c:v>
                </c:pt>
                <c:pt idx="2089">
                  <c:v>45373</c:v>
                </c:pt>
                <c:pt idx="2090">
                  <c:v>45374</c:v>
                </c:pt>
                <c:pt idx="2091">
                  <c:v>45375</c:v>
                </c:pt>
                <c:pt idx="2092">
                  <c:v>45376</c:v>
                </c:pt>
                <c:pt idx="2093">
                  <c:v>45377</c:v>
                </c:pt>
                <c:pt idx="2094">
                  <c:v>45378</c:v>
                </c:pt>
                <c:pt idx="2095">
                  <c:v>45379</c:v>
                </c:pt>
                <c:pt idx="2096">
                  <c:v>45380</c:v>
                </c:pt>
                <c:pt idx="2097">
                  <c:v>45381</c:v>
                </c:pt>
                <c:pt idx="2098">
                  <c:v>45382</c:v>
                </c:pt>
                <c:pt idx="2099">
                  <c:v>45383</c:v>
                </c:pt>
                <c:pt idx="2100">
                  <c:v>45384</c:v>
                </c:pt>
                <c:pt idx="2101">
                  <c:v>45385</c:v>
                </c:pt>
                <c:pt idx="2102">
                  <c:v>45386</c:v>
                </c:pt>
                <c:pt idx="2103">
                  <c:v>45387</c:v>
                </c:pt>
                <c:pt idx="2104">
                  <c:v>45388</c:v>
                </c:pt>
                <c:pt idx="2105">
                  <c:v>45389</c:v>
                </c:pt>
                <c:pt idx="2106">
                  <c:v>45390</c:v>
                </c:pt>
                <c:pt idx="2107">
                  <c:v>45391</c:v>
                </c:pt>
                <c:pt idx="2108">
                  <c:v>45392</c:v>
                </c:pt>
                <c:pt idx="2109">
                  <c:v>45393</c:v>
                </c:pt>
                <c:pt idx="2110">
                  <c:v>45394</c:v>
                </c:pt>
                <c:pt idx="2111">
                  <c:v>45395</c:v>
                </c:pt>
                <c:pt idx="2112">
                  <c:v>45396</c:v>
                </c:pt>
                <c:pt idx="2113">
                  <c:v>45397</c:v>
                </c:pt>
                <c:pt idx="2114">
                  <c:v>45398</c:v>
                </c:pt>
                <c:pt idx="2115">
                  <c:v>45399</c:v>
                </c:pt>
                <c:pt idx="2116">
                  <c:v>45400</c:v>
                </c:pt>
                <c:pt idx="2117">
                  <c:v>45401</c:v>
                </c:pt>
                <c:pt idx="2118">
                  <c:v>45402</c:v>
                </c:pt>
                <c:pt idx="2119">
                  <c:v>45403</c:v>
                </c:pt>
                <c:pt idx="2120">
                  <c:v>45404</c:v>
                </c:pt>
                <c:pt idx="2121">
                  <c:v>45405</c:v>
                </c:pt>
                <c:pt idx="2122">
                  <c:v>45406</c:v>
                </c:pt>
                <c:pt idx="2123">
                  <c:v>45407</c:v>
                </c:pt>
                <c:pt idx="2124">
                  <c:v>45408</c:v>
                </c:pt>
                <c:pt idx="2125">
                  <c:v>45409</c:v>
                </c:pt>
                <c:pt idx="2126">
                  <c:v>45410</c:v>
                </c:pt>
                <c:pt idx="2127">
                  <c:v>45411</c:v>
                </c:pt>
                <c:pt idx="2128">
                  <c:v>45412</c:v>
                </c:pt>
                <c:pt idx="2129">
                  <c:v>45413</c:v>
                </c:pt>
                <c:pt idx="2130">
                  <c:v>45414</c:v>
                </c:pt>
                <c:pt idx="2131">
                  <c:v>45415</c:v>
                </c:pt>
                <c:pt idx="2132">
                  <c:v>45416</c:v>
                </c:pt>
                <c:pt idx="2133">
                  <c:v>45417</c:v>
                </c:pt>
                <c:pt idx="2134">
                  <c:v>45418</c:v>
                </c:pt>
                <c:pt idx="2135">
                  <c:v>45419</c:v>
                </c:pt>
                <c:pt idx="2136">
                  <c:v>45420</c:v>
                </c:pt>
                <c:pt idx="2137">
                  <c:v>45421</c:v>
                </c:pt>
                <c:pt idx="2138">
                  <c:v>45422</c:v>
                </c:pt>
                <c:pt idx="2139">
                  <c:v>45423</c:v>
                </c:pt>
                <c:pt idx="2140">
                  <c:v>45424</c:v>
                </c:pt>
                <c:pt idx="2141">
                  <c:v>45425</c:v>
                </c:pt>
                <c:pt idx="2142">
                  <c:v>45426</c:v>
                </c:pt>
                <c:pt idx="2143">
                  <c:v>45427</c:v>
                </c:pt>
                <c:pt idx="2144">
                  <c:v>45428</c:v>
                </c:pt>
                <c:pt idx="2145">
                  <c:v>45429</c:v>
                </c:pt>
                <c:pt idx="2146">
                  <c:v>45430</c:v>
                </c:pt>
                <c:pt idx="2147">
                  <c:v>45431</c:v>
                </c:pt>
                <c:pt idx="2148">
                  <c:v>45432</c:v>
                </c:pt>
                <c:pt idx="2149">
                  <c:v>45433</c:v>
                </c:pt>
                <c:pt idx="2150">
                  <c:v>45434</c:v>
                </c:pt>
                <c:pt idx="2151">
                  <c:v>45435</c:v>
                </c:pt>
                <c:pt idx="2152">
                  <c:v>45436</c:v>
                </c:pt>
                <c:pt idx="2153">
                  <c:v>45437</c:v>
                </c:pt>
                <c:pt idx="2154">
                  <c:v>45438</c:v>
                </c:pt>
                <c:pt idx="2155">
                  <c:v>45439</c:v>
                </c:pt>
                <c:pt idx="2156">
                  <c:v>45440</c:v>
                </c:pt>
                <c:pt idx="2157">
                  <c:v>45441</c:v>
                </c:pt>
                <c:pt idx="2158">
                  <c:v>45442</c:v>
                </c:pt>
                <c:pt idx="2159">
                  <c:v>45443</c:v>
                </c:pt>
                <c:pt idx="2160">
                  <c:v>45444</c:v>
                </c:pt>
                <c:pt idx="2161">
                  <c:v>45445</c:v>
                </c:pt>
                <c:pt idx="2162">
                  <c:v>45446</c:v>
                </c:pt>
                <c:pt idx="2163">
                  <c:v>45447</c:v>
                </c:pt>
                <c:pt idx="2164">
                  <c:v>45448</c:v>
                </c:pt>
                <c:pt idx="2165">
                  <c:v>45449</c:v>
                </c:pt>
                <c:pt idx="2166">
                  <c:v>45450</c:v>
                </c:pt>
                <c:pt idx="2167">
                  <c:v>45451</c:v>
                </c:pt>
                <c:pt idx="2168">
                  <c:v>45452</c:v>
                </c:pt>
                <c:pt idx="2169">
                  <c:v>45453</c:v>
                </c:pt>
                <c:pt idx="2170">
                  <c:v>45454</c:v>
                </c:pt>
                <c:pt idx="2171">
                  <c:v>45455</c:v>
                </c:pt>
                <c:pt idx="2172">
                  <c:v>45456</c:v>
                </c:pt>
                <c:pt idx="2173">
                  <c:v>45457</c:v>
                </c:pt>
                <c:pt idx="2174">
                  <c:v>45458</c:v>
                </c:pt>
                <c:pt idx="2175">
                  <c:v>45459</c:v>
                </c:pt>
                <c:pt idx="2176">
                  <c:v>45460</c:v>
                </c:pt>
                <c:pt idx="2177">
                  <c:v>45461</c:v>
                </c:pt>
                <c:pt idx="2178">
                  <c:v>45462</c:v>
                </c:pt>
                <c:pt idx="2179">
                  <c:v>45463</c:v>
                </c:pt>
                <c:pt idx="2180">
                  <c:v>45464</c:v>
                </c:pt>
                <c:pt idx="2181">
                  <c:v>45465</c:v>
                </c:pt>
                <c:pt idx="2182">
                  <c:v>45466</c:v>
                </c:pt>
                <c:pt idx="2183">
                  <c:v>45467</c:v>
                </c:pt>
                <c:pt idx="2184">
                  <c:v>45468</c:v>
                </c:pt>
                <c:pt idx="2185">
                  <c:v>45469</c:v>
                </c:pt>
                <c:pt idx="2186">
                  <c:v>45470</c:v>
                </c:pt>
                <c:pt idx="2187">
                  <c:v>45471</c:v>
                </c:pt>
                <c:pt idx="2188">
                  <c:v>45472</c:v>
                </c:pt>
                <c:pt idx="2189">
                  <c:v>45473</c:v>
                </c:pt>
                <c:pt idx="2190">
                  <c:v>45474</c:v>
                </c:pt>
                <c:pt idx="2191">
                  <c:v>45475</c:v>
                </c:pt>
                <c:pt idx="2192">
                  <c:v>45476</c:v>
                </c:pt>
                <c:pt idx="2193">
                  <c:v>45477</c:v>
                </c:pt>
                <c:pt idx="2194">
                  <c:v>45478</c:v>
                </c:pt>
                <c:pt idx="2195">
                  <c:v>45479</c:v>
                </c:pt>
                <c:pt idx="2196">
                  <c:v>45480</c:v>
                </c:pt>
                <c:pt idx="2197">
                  <c:v>45481</c:v>
                </c:pt>
                <c:pt idx="2198">
                  <c:v>45482</c:v>
                </c:pt>
                <c:pt idx="2199">
                  <c:v>45483</c:v>
                </c:pt>
                <c:pt idx="2200">
                  <c:v>45484</c:v>
                </c:pt>
                <c:pt idx="2201">
                  <c:v>45485</c:v>
                </c:pt>
                <c:pt idx="2202">
                  <c:v>45486</c:v>
                </c:pt>
                <c:pt idx="2203">
                  <c:v>45487</c:v>
                </c:pt>
                <c:pt idx="2204">
                  <c:v>45488</c:v>
                </c:pt>
                <c:pt idx="2205">
                  <c:v>45489</c:v>
                </c:pt>
                <c:pt idx="2206">
                  <c:v>45490</c:v>
                </c:pt>
                <c:pt idx="2207">
                  <c:v>45491</c:v>
                </c:pt>
                <c:pt idx="2208">
                  <c:v>45492</c:v>
                </c:pt>
                <c:pt idx="2209">
                  <c:v>45493</c:v>
                </c:pt>
                <c:pt idx="2210">
                  <c:v>45494</c:v>
                </c:pt>
                <c:pt idx="2211">
                  <c:v>45495</c:v>
                </c:pt>
                <c:pt idx="2212">
                  <c:v>45496</c:v>
                </c:pt>
                <c:pt idx="2213">
                  <c:v>45497</c:v>
                </c:pt>
                <c:pt idx="2214">
                  <c:v>45498</c:v>
                </c:pt>
                <c:pt idx="2215">
                  <c:v>45499</c:v>
                </c:pt>
                <c:pt idx="2216">
                  <c:v>45500</c:v>
                </c:pt>
                <c:pt idx="2217">
                  <c:v>45501</c:v>
                </c:pt>
                <c:pt idx="2218">
                  <c:v>45502</c:v>
                </c:pt>
                <c:pt idx="2219">
                  <c:v>45503</c:v>
                </c:pt>
                <c:pt idx="2220">
                  <c:v>45504</c:v>
                </c:pt>
                <c:pt idx="2221">
                  <c:v>45505</c:v>
                </c:pt>
                <c:pt idx="2222">
                  <c:v>45506</c:v>
                </c:pt>
                <c:pt idx="2223">
                  <c:v>45507</c:v>
                </c:pt>
                <c:pt idx="2224">
                  <c:v>45508</c:v>
                </c:pt>
                <c:pt idx="2225">
                  <c:v>45509</c:v>
                </c:pt>
                <c:pt idx="2226">
                  <c:v>45510</c:v>
                </c:pt>
                <c:pt idx="2227">
                  <c:v>45511</c:v>
                </c:pt>
                <c:pt idx="2228">
                  <c:v>45512</c:v>
                </c:pt>
                <c:pt idx="2229">
                  <c:v>45513</c:v>
                </c:pt>
                <c:pt idx="2230">
                  <c:v>45514</c:v>
                </c:pt>
                <c:pt idx="2231">
                  <c:v>45515</c:v>
                </c:pt>
                <c:pt idx="2232">
                  <c:v>45516</c:v>
                </c:pt>
                <c:pt idx="2233">
                  <c:v>45517</c:v>
                </c:pt>
                <c:pt idx="2234">
                  <c:v>45518</c:v>
                </c:pt>
                <c:pt idx="2235">
                  <c:v>45519</c:v>
                </c:pt>
                <c:pt idx="2236">
                  <c:v>45520</c:v>
                </c:pt>
                <c:pt idx="2237">
                  <c:v>45521</c:v>
                </c:pt>
                <c:pt idx="2238">
                  <c:v>45522</c:v>
                </c:pt>
                <c:pt idx="2239">
                  <c:v>45523</c:v>
                </c:pt>
                <c:pt idx="2240">
                  <c:v>45524</c:v>
                </c:pt>
                <c:pt idx="2241">
                  <c:v>45525</c:v>
                </c:pt>
                <c:pt idx="2242">
                  <c:v>45526</c:v>
                </c:pt>
                <c:pt idx="2243">
                  <c:v>45527</c:v>
                </c:pt>
                <c:pt idx="2244">
                  <c:v>45528</c:v>
                </c:pt>
                <c:pt idx="2245">
                  <c:v>45529</c:v>
                </c:pt>
                <c:pt idx="2246">
                  <c:v>45530</c:v>
                </c:pt>
                <c:pt idx="2247">
                  <c:v>45531</c:v>
                </c:pt>
                <c:pt idx="2248">
                  <c:v>45532</c:v>
                </c:pt>
                <c:pt idx="2249">
                  <c:v>45533</c:v>
                </c:pt>
                <c:pt idx="2250">
                  <c:v>45534</c:v>
                </c:pt>
                <c:pt idx="2251">
                  <c:v>45535</c:v>
                </c:pt>
                <c:pt idx="2252">
                  <c:v>45536</c:v>
                </c:pt>
                <c:pt idx="2253">
                  <c:v>45537</c:v>
                </c:pt>
                <c:pt idx="2254">
                  <c:v>45538</c:v>
                </c:pt>
                <c:pt idx="2255">
                  <c:v>45539</c:v>
                </c:pt>
                <c:pt idx="2256">
                  <c:v>45540</c:v>
                </c:pt>
                <c:pt idx="2257">
                  <c:v>45541</c:v>
                </c:pt>
                <c:pt idx="2258">
                  <c:v>45542</c:v>
                </c:pt>
                <c:pt idx="2259">
                  <c:v>45543</c:v>
                </c:pt>
                <c:pt idx="2260">
                  <c:v>45544</c:v>
                </c:pt>
                <c:pt idx="2261">
                  <c:v>45545</c:v>
                </c:pt>
                <c:pt idx="2262">
                  <c:v>45546</c:v>
                </c:pt>
                <c:pt idx="2263">
                  <c:v>45547</c:v>
                </c:pt>
                <c:pt idx="2264">
                  <c:v>45548</c:v>
                </c:pt>
                <c:pt idx="2265">
                  <c:v>45549</c:v>
                </c:pt>
                <c:pt idx="2266">
                  <c:v>45550</c:v>
                </c:pt>
                <c:pt idx="2267">
                  <c:v>45551</c:v>
                </c:pt>
                <c:pt idx="2268">
                  <c:v>45552</c:v>
                </c:pt>
                <c:pt idx="2269">
                  <c:v>45553</c:v>
                </c:pt>
                <c:pt idx="2270">
                  <c:v>45554</c:v>
                </c:pt>
                <c:pt idx="2271">
                  <c:v>45555</c:v>
                </c:pt>
                <c:pt idx="2272">
                  <c:v>45556</c:v>
                </c:pt>
                <c:pt idx="2273">
                  <c:v>45557</c:v>
                </c:pt>
                <c:pt idx="2274">
                  <c:v>45558</c:v>
                </c:pt>
                <c:pt idx="2275">
                  <c:v>45559</c:v>
                </c:pt>
                <c:pt idx="2276">
                  <c:v>45560</c:v>
                </c:pt>
                <c:pt idx="2277">
                  <c:v>45561</c:v>
                </c:pt>
                <c:pt idx="2278">
                  <c:v>45562</c:v>
                </c:pt>
                <c:pt idx="2279">
                  <c:v>45563</c:v>
                </c:pt>
                <c:pt idx="2280">
                  <c:v>45564</c:v>
                </c:pt>
                <c:pt idx="2281">
                  <c:v>45565</c:v>
                </c:pt>
                <c:pt idx="2282">
                  <c:v>45566</c:v>
                </c:pt>
                <c:pt idx="2283">
                  <c:v>45567</c:v>
                </c:pt>
                <c:pt idx="2284">
                  <c:v>45568</c:v>
                </c:pt>
                <c:pt idx="2285">
                  <c:v>45569</c:v>
                </c:pt>
                <c:pt idx="2286">
                  <c:v>45570</c:v>
                </c:pt>
                <c:pt idx="2287">
                  <c:v>45571</c:v>
                </c:pt>
                <c:pt idx="2288">
                  <c:v>45572</c:v>
                </c:pt>
                <c:pt idx="2289">
                  <c:v>45573</c:v>
                </c:pt>
                <c:pt idx="2290">
                  <c:v>45574</c:v>
                </c:pt>
                <c:pt idx="2291">
                  <c:v>45575</c:v>
                </c:pt>
                <c:pt idx="2292">
                  <c:v>45576</c:v>
                </c:pt>
                <c:pt idx="2293">
                  <c:v>45577</c:v>
                </c:pt>
                <c:pt idx="2294">
                  <c:v>45578</c:v>
                </c:pt>
                <c:pt idx="2295">
                  <c:v>45579</c:v>
                </c:pt>
                <c:pt idx="2296">
                  <c:v>45580</c:v>
                </c:pt>
                <c:pt idx="2297">
                  <c:v>45581</c:v>
                </c:pt>
                <c:pt idx="2298">
                  <c:v>45582</c:v>
                </c:pt>
                <c:pt idx="2299">
                  <c:v>45583</c:v>
                </c:pt>
                <c:pt idx="2300">
                  <c:v>45584</c:v>
                </c:pt>
                <c:pt idx="2301">
                  <c:v>45585</c:v>
                </c:pt>
                <c:pt idx="2302">
                  <c:v>45586</c:v>
                </c:pt>
                <c:pt idx="2303">
                  <c:v>45587</c:v>
                </c:pt>
                <c:pt idx="2304">
                  <c:v>45588</c:v>
                </c:pt>
                <c:pt idx="2305">
                  <c:v>45589</c:v>
                </c:pt>
                <c:pt idx="2306">
                  <c:v>45590</c:v>
                </c:pt>
                <c:pt idx="2307">
                  <c:v>45591</c:v>
                </c:pt>
                <c:pt idx="2308">
                  <c:v>45592</c:v>
                </c:pt>
                <c:pt idx="2309">
                  <c:v>45593</c:v>
                </c:pt>
                <c:pt idx="2310">
                  <c:v>45594</c:v>
                </c:pt>
                <c:pt idx="2311">
                  <c:v>45595</c:v>
                </c:pt>
                <c:pt idx="2312">
                  <c:v>45596</c:v>
                </c:pt>
                <c:pt idx="2313">
                  <c:v>45597</c:v>
                </c:pt>
                <c:pt idx="2314">
                  <c:v>45598</c:v>
                </c:pt>
                <c:pt idx="2315">
                  <c:v>45599</c:v>
                </c:pt>
                <c:pt idx="2316">
                  <c:v>45600</c:v>
                </c:pt>
                <c:pt idx="2317">
                  <c:v>45601</c:v>
                </c:pt>
                <c:pt idx="2318">
                  <c:v>45602</c:v>
                </c:pt>
                <c:pt idx="2319">
                  <c:v>45603</c:v>
                </c:pt>
                <c:pt idx="2320">
                  <c:v>45604</c:v>
                </c:pt>
                <c:pt idx="2321">
                  <c:v>45605</c:v>
                </c:pt>
                <c:pt idx="2322">
                  <c:v>45606</c:v>
                </c:pt>
                <c:pt idx="2323">
                  <c:v>45607</c:v>
                </c:pt>
                <c:pt idx="2324">
                  <c:v>45608</c:v>
                </c:pt>
                <c:pt idx="2325">
                  <c:v>45609</c:v>
                </c:pt>
                <c:pt idx="2326">
                  <c:v>45610</c:v>
                </c:pt>
                <c:pt idx="2327">
                  <c:v>45611</c:v>
                </c:pt>
                <c:pt idx="2328">
                  <c:v>45612</c:v>
                </c:pt>
                <c:pt idx="2329">
                  <c:v>45613</c:v>
                </c:pt>
                <c:pt idx="2330">
                  <c:v>45614</c:v>
                </c:pt>
                <c:pt idx="2331">
                  <c:v>45615</c:v>
                </c:pt>
                <c:pt idx="2332">
                  <c:v>45616</c:v>
                </c:pt>
                <c:pt idx="2333">
                  <c:v>45617</c:v>
                </c:pt>
                <c:pt idx="2334">
                  <c:v>45618</c:v>
                </c:pt>
                <c:pt idx="2335">
                  <c:v>45619</c:v>
                </c:pt>
                <c:pt idx="2336">
                  <c:v>45620</c:v>
                </c:pt>
                <c:pt idx="2337">
                  <c:v>45621</c:v>
                </c:pt>
                <c:pt idx="2338">
                  <c:v>45622</c:v>
                </c:pt>
                <c:pt idx="2339">
                  <c:v>45623</c:v>
                </c:pt>
                <c:pt idx="2340">
                  <c:v>45624</c:v>
                </c:pt>
                <c:pt idx="2341">
                  <c:v>45625</c:v>
                </c:pt>
                <c:pt idx="2342">
                  <c:v>45626</c:v>
                </c:pt>
                <c:pt idx="2343">
                  <c:v>45627</c:v>
                </c:pt>
                <c:pt idx="2344">
                  <c:v>45628</c:v>
                </c:pt>
                <c:pt idx="2345">
                  <c:v>45629</c:v>
                </c:pt>
                <c:pt idx="2346">
                  <c:v>45630</c:v>
                </c:pt>
                <c:pt idx="2347">
                  <c:v>45631</c:v>
                </c:pt>
                <c:pt idx="2348">
                  <c:v>45632</c:v>
                </c:pt>
                <c:pt idx="2349">
                  <c:v>45633</c:v>
                </c:pt>
                <c:pt idx="2350">
                  <c:v>45634</c:v>
                </c:pt>
                <c:pt idx="2351">
                  <c:v>45635</c:v>
                </c:pt>
                <c:pt idx="2352">
                  <c:v>45636</c:v>
                </c:pt>
                <c:pt idx="2353">
                  <c:v>45637</c:v>
                </c:pt>
                <c:pt idx="2354">
                  <c:v>45638</c:v>
                </c:pt>
                <c:pt idx="2355">
                  <c:v>45639</c:v>
                </c:pt>
                <c:pt idx="2356">
                  <c:v>45640</c:v>
                </c:pt>
                <c:pt idx="2357">
                  <c:v>45641</c:v>
                </c:pt>
                <c:pt idx="2358">
                  <c:v>45642</c:v>
                </c:pt>
                <c:pt idx="2359">
                  <c:v>45643</c:v>
                </c:pt>
                <c:pt idx="2360">
                  <c:v>45644</c:v>
                </c:pt>
                <c:pt idx="2361">
                  <c:v>45645</c:v>
                </c:pt>
                <c:pt idx="2362">
                  <c:v>45646</c:v>
                </c:pt>
                <c:pt idx="2363">
                  <c:v>45647</c:v>
                </c:pt>
                <c:pt idx="2364">
                  <c:v>45648</c:v>
                </c:pt>
                <c:pt idx="2365">
                  <c:v>45649</c:v>
                </c:pt>
                <c:pt idx="2366">
                  <c:v>45650</c:v>
                </c:pt>
                <c:pt idx="2367">
                  <c:v>45651</c:v>
                </c:pt>
                <c:pt idx="2368">
                  <c:v>45652</c:v>
                </c:pt>
                <c:pt idx="2369">
                  <c:v>45653</c:v>
                </c:pt>
                <c:pt idx="2370">
                  <c:v>45654</c:v>
                </c:pt>
                <c:pt idx="2371">
                  <c:v>45655</c:v>
                </c:pt>
                <c:pt idx="2372">
                  <c:v>45656</c:v>
                </c:pt>
                <c:pt idx="2373">
                  <c:v>45657</c:v>
                </c:pt>
                <c:pt idx="2374">
                  <c:v>45658</c:v>
                </c:pt>
                <c:pt idx="2375">
                  <c:v>45659</c:v>
                </c:pt>
                <c:pt idx="2376">
                  <c:v>45660</c:v>
                </c:pt>
                <c:pt idx="2377">
                  <c:v>45661</c:v>
                </c:pt>
                <c:pt idx="2378">
                  <c:v>45662</c:v>
                </c:pt>
                <c:pt idx="2379">
                  <c:v>45663</c:v>
                </c:pt>
                <c:pt idx="2380">
                  <c:v>45664</c:v>
                </c:pt>
                <c:pt idx="2381">
                  <c:v>45665</c:v>
                </c:pt>
                <c:pt idx="2382">
                  <c:v>45666</c:v>
                </c:pt>
                <c:pt idx="2383">
                  <c:v>45667</c:v>
                </c:pt>
                <c:pt idx="2384">
                  <c:v>45668</c:v>
                </c:pt>
                <c:pt idx="2385">
                  <c:v>45669</c:v>
                </c:pt>
                <c:pt idx="2386">
                  <c:v>45670</c:v>
                </c:pt>
                <c:pt idx="2387">
                  <c:v>45671</c:v>
                </c:pt>
                <c:pt idx="2388">
                  <c:v>45672</c:v>
                </c:pt>
                <c:pt idx="2389">
                  <c:v>45673</c:v>
                </c:pt>
                <c:pt idx="2390">
                  <c:v>45674</c:v>
                </c:pt>
                <c:pt idx="2391">
                  <c:v>45675</c:v>
                </c:pt>
                <c:pt idx="2392">
                  <c:v>45676</c:v>
                </c:pt>
                <c:pt idx="2393">
                  <c:v>45677</c:v>
                </c:pt>
                <c:pt idx="2394">
                  <c:v>45678</c:v>
                </c:pt>
                <c:pt idx="2395">
                  <c:v>45679</c:v>
                </c:pt>
                <c:pt idx="2396">
                  <c:v>45680</c:v>
                </c:pt>
                <c:pt idx="2397">
                  <c:v>45681</c:v>
                </c:pt>
                <c:pt idx="2398">
                  <c:v>45682</c:v>
                </c:pt>
                <c:pt idx="2399">
                  <c:v>45683</c:v>
                </c:pt>
                <c:pt idx="2400">
                  <c:v>45684</c:v>
                </c:pt>
                <c:pt idx="2401">
                  <c:v>45685</c:v>
                </c:pt>
                <c:pt idx="2402">
                  <c:v>45686</c:v>
                </c:pt>
                <c:pt idx="2403">
                  <c:v>45687</c:v>
                </c:pt>
                <c:pt idx="2404">
                  <c:v>45688</c:v>
                </c:pt>
                <c:pt idx="2405">
                  <c:v>45689</c:v>
                </c:pt>
                <c:pt idx="2406">
                  <c:v>45690</c:v>
                </c:pt>
                <c:pt idx="2407">
                  <c:v>45691</c:v>
                </c:pt>
                <c:pt idx="2408">
                  <c:v>45692</c:v>
                </c:pt>
                <c:pt idx="2409">
                  <c:v>45693</c:v>
                </c:pt>
                <c:pt idx="2410">
                  <c:v>45694</c:v>
                </c:pt>
                <c:pt idx="2411">
                  <c:v>45695</c:v>
                </c:pt>
                <c:pt idx="2412">
                  <c:v>45696</c:v>
                </c:pt>
                <c:pt idx="2413">
                  <c:v>45697</c:v>
                </c:pt>
                <c:pt idx="2414">
                  <c:v>45698</c:v>
                </c:pt>
                <c:pt idx="2415">
                  <c:v>45699</c:v>
                </c:pt>
                <c:pt idx="2416">
                  <c:v>45700</c:v>
                </c:pt>
                <c:pt idx="2417">
                  <c:v>45701</c:v>
                </c:pt>
                <c:pt idx="2418">
                  <c:v>45702</c:v>
                </c:pt>
                <c:pt idx="2419">
                  <c:v>45703</c:v>
                </c:pt>
                <c:pt idx="2420">
                  <c:v>45704</c:v>
                </c:pt>
                <c:pt idx="2421">
                  <c:v>45705</c:v>
                </c:pt>
                <c:pt idx="2422">
                  <c:v>45706</c:v>
                </c:pt>
                <c:pt idx="2423">
                  <c:v>45707</c:v>
                </c:pt>
                <c:pt idx="2424">
                  <c:v>45708</c:v>
                </c:pt>
                <c:pt idx="2425">
                  <c:v>45709</c:v>
                </c:pt>
                <c:pt idx="2426">
                  <c:v>45710</c:v>
                </c:pt>
                <c:pt idx="2427">
                  <c:v>45711</c:v>
                </c:pt>
                <c:pt idx="2428">
                  <c:v>45712</c:v>
                </c:pt>
                <c:pt idx="2429">
                  <c:v>45713</c:v>
                </c:pt>
                <c:pt idx="2430">
                  <c:v>45714</c:v>
                </c:pt>
                <c:pt idx="2431">
                  <c:v>45715</c:v>
                </c:pt>
                <c:pt idx="2432">
                  <c:v>45716</c:v>
                </c:pt>
                <c:pt idx="2433">
                  <c:v>45717</c:v>
                </c:pt>
                <c:pt idx="2434">
                  <c:v>45718</c:v>
                </c:pt>
                <c:pt idx="2435">
                  <c:v>45719</c:v>
                </c:pt>
                <c:pt idx="2436">
                  <c:v>45720</c:v>
                </c:pt>
                <c:pt idx="2437">
                  <c:v>45721</c:v>
                </c:pt>
                <c:pt idx="2438">
                  <c:v>45722</c:v>
                </c:pt>
                <c:pt idx="2439">
                  <c:v>45723</c:v>
                </c:pt>
                <c:pt idx="2440">
                  <c:v>45724</c:v>
                </c:pt>
                <c:pt idx="2441">
                  <c:v>45725</c:v>
                </c:pt>
                <c:pt idx="2442">
                  <c:v>45726</c:v>
                </c:pt>
                <c:pt idx="2443">
                  <c:v>45727</c:v>
                </c:pt>
                <c:pt idx="2444">
                  <c:v>45728</c:v>
                </c:pt>
                <c:pt idx="2445">
                  <c:v>45729</c:v>
                </c:pt>
                <c:pt idx="2446">
                  <c:v>45730</c:v>
                </c:pt>
                <c:pt idx="2447">
                  <c:v>45731</c:v>
                </c:pt>
                <c:pt idx="2448">
                  <c:v>45732</c:v>
                </c:pt>
                <c:pt idx="2449">
                  <c:v>45733</c:v>
                </c:pt>
                <c:pt idx="2450">
                  <c:v>45734</c:v>
                </c:pt>
                <c:pt idx="2451">
                  <c:v>45735</c:v>
                </c:pt>
                <c:pt idx="2452">
                  <c:v>45736</c:v>
                </c:pt>
                <c:pt idx="2453">
                  <c:v>45737</c:v>
                </c:pt>
                <c:pt idx="2454">
                  <c:v>45738</c:v>
                </c:pt>
                <c:pt idx="2455">
                  <c:v>45739</c:v>
                </c:pt>
                <c:pt idx="2456">
                  <c:v>45740</c:v>
                </c:pt>
                <c:pt idx="2457">
                  <c:v>45741</c:v>
                </c:pt>
                <c:pt idx="2458">
                  <c:v>45742</c:v>
                </c:pt>
                <c:pt idx="2459">
                  <c:v>45743</c:v>
                </c:pt>
                <c:pt idx="2460">
                  <c:v>45744</c:v>
                </c:pt>
                <c:pt idx="2461">
                  <c:v>45745</c:v>
                </c:pt>
                <c:pt idx="2462">
                  <c:v>45746</c:v>
                </c:pt>
                <c:pt idx="2463">
                  <c:v>45747</c:v>
                </c:pt>
                <c:pt idx="2464">
                  <c:v>45748</c:v>
                </c:pt>
                <c:pt idx="2465">
                  <c:v>45749</c:v>
                </c:pt>
                <c:pt idx="2466">
                  <c:v>45750</c:v>
                </c:pt>
                <c:pt idx="2467">
                  <c:v>45751</c:v>
                </c:pt>
                <c:pt idx="2468">
                  <c:v>45752</c:v>
                </c:pt>
                <c:pt idx="2469">
                  <c:v>45753</c:v>
                </c:pt>
                <c:pt idx="2470">
                  <c:v>45754</c:v>
                </c:pt>
                <c:pt idx="2471">
                  <c:v>45755</c:v>
                </c:pt>
                <c:pt idx="2472">
                  <c:v>45756</c:v>
                </c:pt>
                <c:pt idx="2473">
                  <c:v>45757</c:v>
                </c:pt>
                <c:pt idx="2474">
                  <c:v>45758</c:v>
                </c:pt>
                <c:pt idx="2475">
                  <c:v>45759</c:v>
                </c:pt>
                <c:pt idx="2476">
                  <c:v>45760</c:v>
                </c:pt>
                <c:pt idx="2477">
                  <c:v>45761</c:v>
                </c:pt>
                <c:pt idx="2478">
                  <c:v>45762</c:v>
                </c:pt>
                <c:pt idx="2479">
                  <c:v>45763</c:v>
                </c:pt>
                <c:pt idx="2480">
                  <c:v>45764</c:v>
                </c:pt>
                <c:pt idx="2481">
                  <c:v>45765</c:v>
                </c:pt>
                <c:pt idx="2482">
                  <c:v>45766</c:v>
                </c:pt>
                <c:pt idx="2483">
                  <c:v>45767</c:v>
                </c:pt>
                <c:pt idx="2484">
                  <c:v>45768</c:v>
                </c:pt>
                <c:pt idx="2485">
                  <c:v>45769</c:v>
                </c:pt>
                <c:pt idx="2486">
                  <c:v>45770</c:v>
                </c:pt>
                <c:pt idx="2487">
                  <c:v>45771</c:v>
                </c:pt>
                <c:pt idx="2488">
                  <c:v>45772</c:v>
                </c:pt>
                <c:pt idx="2489">
                  <c:v>45773</c:v>
                </c:pt>
                <c:pt idx="2490">
                  <c:v>45774</c:v>
                </c:pt>
                <c:pt idx="2491">
                  <c:v>45775</c:v>
                </c:pt>
                <c:pt idx="2492">
                  <c:v>45776</c:v>
                </c:pt>
                <c:pt idx="2493">
                  <c:v>45777</c:v>
                </c:pt>
                <c:pt idx="2494">
                  <c:v>45778</c:v>
                </c:pt>
                <c:pt idx="2495">
                  <c:v>45779</c:v>
                </c:pt>
                <c:pt idx="2496">
                  <c:v>45780</c:v>
                </c:pt>
                <c:pt idx="2497">
                  <c:v>45781</c:v>
                </c:pt>
                <c:pt idx="2498">
                  <c:v>45782</c:v>
                </c:pt>
                <c:pt idx="2499">
                  <c:v>45783</c:v>
                </c:pt>
                <c:pt idx="2500">
                  <c:v>45784</c:v>
                </c:pt>
                <c:pt idx="2501">
                  <c:v>45785</c:v>
                </c:pt>
                <c:pt idx="2502">
                  <c:v>45786</c:v>
                </c:pt>
                <c:pt idx="2503">
                  <c:v>45787</c:v>
                </c:pt>
                <c:pt idx="2504">
                  <c:v>45788</c:v>
                </c:pt>
                <c:pt idx="2505">
                  <c:v>45789</c:v>
                </c:pt>
                <c:pt idx="2506">
                  <c:v>45790</c:v>
                </c:pt>
                <c:pt idx="2507">
                  <c:v>45791</c:v>
                </c:pt>
                <c:pt idx="2508">
                  <c:v>45792</c:v>
                </c:pt>
                <c:pt idx="2509">
                  <c:v>45793</c:v>
                </c:pt>
                <c:pt idx="2510">
                  <c:v>45794</c:v>
                </c:pt>
                <c:pt idx="2511">
                  <c:v>45795</c:v>
                </c:pt>
                <c:pt idx="2512">
                  <c:v>45796</c:v>
                </c:pt>
                <c:pt idx="2513">
                  <c:v>45797</c:v>
                </c:pt>
                <c:pt idx="2514">
                  <c:v>45798</c:v>
                </c:pt>
                <c:pt idx="2515">
                  <c:v>45799</c:v>
                </c:pt>
                <c:pt idx="2516">
                  <c:v>45800</c:v>
                </c:pt>
                <c:pt idx="2517">
                  <c:v>45801</c:v>
                </c:pt>
                <c:pt idx="2518">
                  <c:v>45802</c:v>
                </c:pt>
                <c:pt idx="2519">
                  <c:v>45803</c:v>
                </c:pt>
                <c:pt idx="2520">
                  <c:v>45804</c:v>
                </c:pt>
                <c:pt idx="2521">
                  <c:v>45805</c:v>
                </c:pt>
                <c:pt idx="2522">
                  <c:v>45806</c:v>
                </c:pt>
                <c:pt idx="2523">
                  <c:v>45807</c:v>
                </c:pt>
                <c:pt idx="2524">
                  <c:v>45808</c:v>
                </c:pt>
                <c:pt idx="2525">
                  <c:v>45809</c:v>
                </c:pt>
                <c:pt idx="2526">
                  <c:v>45810</c:v>
                </c:pt>
                <c:pt idx="2527">
                  <c:v>45811</c:v>
                </c:pt>
                <c:pt idx="2528">
                  <c:v>45812</c:v>
                </c:pt>
                <c:pt idx="2529">
                  <c:v>45813</c:v>
                </c:pt>
                <c:pt idx="2530">
                  <c:v>45814</c:v>
                </c:pt>
                <c:pt idx="2531">
                  <c:v>45815</c:v>
                </c:pt>
                <c:pt idx="2532">
                  <c:v>45816</c:v>
                </c:pt>
                <c:pt idx="2533">
                  <c:v>45817</c:v>
                </c:pt>
                <c:pt idx="2534">
                  <c:v>45818</c:v>
                </c:pt>
                <c:pt idx="2535">
                  <c:v>45819</c:v>
                </c:pt>
                <c:pt idx="2536">
                  <c:v>45820</c:v>
                </c:pt>
                <c:pt idx="2537">
                  <c:v>45821</c:v>
                </c:pt>
                <c:pt idx="2538">
                  <c:v>45822</c:v>
                </c:pt>
                <c:pt idx="2539">
                  <c:v>45823</c:v>
                </c:pt>
                <c:pt idx="2540">
                  <c:v>45824</c:v>
                </c:pt>
                <c:pt idx="2541">
                  <c:v>45825</c:v>
                </c:pt>
                <c:pt idx="2542">
                  <c:v>45826</c:v>
                </c:pt>
                <c:pt idx="2543">
                  <c:v>45827</c:v>
                </c:pt>
                <c:pt idx="2544">
                  <c:v>45828</c:v>
                </c:pt>
                <c:pt idx="2545">
                  <c:v>45829</c:v>
                </c:pt>
                <c:pt idx="2546">
                  <c:v>45830</c:v>
                </c:pt>
                <c:pt idx="2547">
                  <c:v>45831</c:v>
                </c:pt>
                <c:pt idx="2548">
                  <c:v>45832</c:v>
                </c:pt>
                <c:pt idx="2549">
                  <c:v>45833</c:v>
                </c:pt>
                <c:pt idx="2550">
                  <c:v>45834</c:v>
                </c:pt>
                <c:pt idx="2551">
                  <c:v>45835</c:v>
                </c:pt>
                <c:pt idx="2552">
                  <c:v>45836</c:v>
                </c:pt>
                <c:pt idx="2553">
                  <c:v>45837</c:v>
                </c:pt>
                <c:pt idx="2554">
                  <c:v>45838</c:v>
                </c:pt>
                <c:pt idx="2555">
                  <c:v>45839</c:v>
                </c:pt>
                <c:pt idx="2556">
                  <c:v>45840</c:v>
                </c:pt>
                <c:pt idx="2557">
                  <c:v>45841</c:v>
                </c:pt>
                <c:pt idx="2558">
                  <c:v>45842</c:v>
                </c:pt>
                <c:pt idx="2559">
                  <c:v>45843</c:v>
                </c:pt>
                <c:pt idx="2560">
                  <c:v>45844</c:v>
                </c:pt>
                <c:pt idx="2561">
                  <c:v>45845</c:v>
                </c:pt>
                <c:pt idx="2562">
                  <c:v>45846</c:v>
                </c:pt>
                <c:pt idx="2563">
                  <c:v>45847</c:v>
                </c:pt>
                <c:pt idx="2564">
                  <c:v>45848</c:v>
                </c:pt>
                <c:pt idx="2565">
                  <c:v>45849</c:v>
                </c:pt>
                <c:pt idx="2566">
                  <c:v>45850</c:v>
                </c:pt>
                <c:pt idx="2567">
                  <c:v>45851</c:v>
                </c:pt>
                <c:pt idx="2568">
                  <c:v>45852</c:v>
                </c:pt>
                <c:pt idx="2569">
                  <c:v>45853</c:v>
                </c:pt>
                <c:pt idx="2570">
                  <c:v>45854</c:v>
                </c:pt>
                <c:pt idx="2571">
                  <c:v>45855</c:v>
                </c:pt>
                <c:pt idx="2572">
                  <c:v>45856</c:v>
                </c:pt>
                <c:pt idx="2573">
                  <c:v>45857</c:v>
                </c:pt>
                <c:pt idx="2574">
                  <c:v>45858</c:v>
                </c:pt>
                <c:pt idx="2575">
                  <c:v>45859</c:v>
                </c:pt>
                <c:pt idx="2576">
                  <c:v>45860</c:v>
                </c:pt>
                <c:pt idx="2577">
                  <c:v>45861</c:v>
                </c:pt>
                <c:pt idx="2578">
                  <c:v>45862</c:v>
                </c:pt>
                <c:pt idx="2579">
                  <c:v>45863</c:v>
                </c:pt>
                <c:pt idx="2580">
                  <c:v>45864</c:v>
                </c:pt>
                <c:pt idx="2581">
                  <c:v>45865</c:v>
                </c:pt>
                <c:pt idx="2582">
                  <c:v>45866</c:v>
                </c:pt>
                <c:pt idx="2583">
                  <c:v>45867</c:v>
                </c:pt>
                <c:pt idx="2584">
                  <c:v>45868</c:v>
                </c:pt>
                <c:pt idx="2585">
                  <c:v>45869</c:v>
                </c:pt>
                <c:pt idx="2586">
                  <c:v>45870</c:v>
                </c:pt>
                <c:pt idx="2587">
                  <c:v>45871</c:v>
                </c:pt>
                <c:pt idx="2588">
                  <c:v>45872</c:v>
                </c:pt>
                <c:pt idx="2589">
                  <c:v>45873</c:v>
                </c:pt>
                <c:pt idx="2590">
                  <c:v>45874</c:v>
                </c:pt>
                <c:pt idx="2591">
                  <c:v>45875</c:v>
                </c:pt>
                <c:pt idx="2592">
                  <c:v>45876</c:v>
                </c:pt>
                <c:pt idx="2593">
                  <c:v>45877</c:v>
                </c:pt>
                <c:pt idx="2594">
                  <c:v>45878</c:v>
                </c:pt>
                <c:pt idx="2595">
                  <c:v>45879</c:v>
                </c:pt>
                <c:pt idx="2596">
                  <c:v>45880</c:v>
                </c:pt>
                <c:pt idx="2597">
                  <c:v>45881</c:v>
                </c:pt>
                <c:pt idx="2598">
                  <c:v>45882</c:v>
                </c:pt>
                <c:pt idx="2599">
                  <c:v>45883</c:v>
                </c:pt>
                <c:pt idx="2600">
                  <c:v>45884</c:v>
                </c:pt>
                <c:pt idx="2601">
                  <c:v>45885</c:v>
                </c:pt>
                <c:pt idx="2602">
                  <c:v>45886</c:v>
                </c:pt>
                <c:pt idx="2603">
                  <c:v>45887</c:v>
                </c:pt>
                <c:pt idx="2604">
                  <c:v>45888</c:v>
                </c:pt>
                <c:pt idx="2605">
                  <c:v>45889</c:v>
                </c:pt>
                <c:pt idx="2606">
                  <c:v>45890</c:v>
                </c:pt>
                <c:pt idx="2607">
                  <c:v>45891</c:v>
                </c:pt>
                <c:pt idx="2608">
                  <c:v>45892</c:v>
                </c:pt>
                <c:pt idx="2609">
                  <c:v>45893</c:v>
                </c:pt>
                <c:pt idx="2610">
                  <c:v>45894</c:v>
                </c:pt>
                <c:pt idx="2611">
                  <c:v>45895</c:v>
                </c:pt>
                <c:pt idx="2612">
                  <c:v>45896</c:v>
                </c:pt>
                <c:pt idx="2613">
                  <c:v>45897</c:v>
                </c:pt>
                <c:pt idx="2614">
                  <c:v>45898</c:v>
                </c:pt>
                <c:pt idx="2615">
                  <c:v>45899</c:v>
                </c:pt>
                <c:pt idx="2616">
                  <c:v>45900</c:v>
                </c:pt>
                <c:pt idx="2617">
                  <c:v>45901</c:v>
                </c:pt>
                <c:pt idx="2618">
                  <c:v>45902</c:v>
                </c:pt>
                <c:pt idx="2619">
                  <c:v>45903</c:v>
                </c:pt>
                <c:pt idx="2620">
                  <c:v>45904</c:v>
                </c:pt>
                <c:pt idx="2621">
                  <c:v>45905</c:v>
                </c:pt>
                <c:pt idx="2622">
                  <c:v>45906</c:v>
                </c:pt>
                <c:pt idx="2623">
                  <c:v>45907</c:v>
                </c:pt>
                <c:pt idx="2624">
                  <c:v>45908</c:v>
                </c:pt>
                <c:pt idx="2625">
                  <c:v>45909</c:v>
                </c:pt>
                <c:pt idx="2626">
                  <c:v>45910</c:v>
                </c:pt>
                <c:pt idx="2627">
                  <c:v>45911</c:v>
                </c:pt>
                <c:pt idx="2628">
                  <c:v>45912</c:v>
                </c:pt>
                <c:pt idx="2629">
                  <c:v>45913</c:v>
                </c:pt>
                <c:pt idx="2630">
                  <c:v>45914</c:v>
                </c:pt>
                <c:pt idx="2631">
                  <c:v>45915</c:v>
                </c:pt>
                <c:pt idx="2632">
                  <c:v>45916</c:v>
                </c:pt>
                <c:pt idx="2633">
                  <c:v>45917</c:v>
                </c:pt>
                <c:pt idx="2634">
                  <c:v>45918</c:v>
                </c:pt>
                <c:pt idx="2635">
                  <c:v>45919</c:v>
                </c:pt>
                <c:pt idx="2636">
                  <c:v>45920</c:v>
                </c:pt>
                <c:pt idx="2637">
                  <c:v>45921</c:v>
                </c:pt>
                <c:pt idx="2638">
                  <c:v>45922</c:v>
                </c:pt>
                <c:pt idx="2639">
                  <c:v>45923</c:v>
                </c:pt>
                <c:pt idx="2640">
                  <c:v>45924</c:v>
                </c:pt>
                <c:pt idx="2641">
                  <c:v>45925</c:v>
                </c:pt>
                <c:pt idx="2642">
                  <c:v>45926</c:v>
                </c:pt>
                <c:pt idx="2643">
                  <c:v>45927</c:v>
                </c:pt>
                <c:pt idx="2644">
                  <c:v>45928</c:v>
                </c:pt>
                <c:pt idx="2645">
                  <c:v>45929</c:v>
                </c:pt>
                <c:pt idx="2646">
                  <c:v>45930</c:v>
                </c:pt>
                <c:pt idx="2647">
                  <c:v>45931</c:v>
                </c:pt>
                <c:pt idx="2648">
                  <c:v>45932</c:v>
                </c:pt>
                <c:pt idx="2649">
                  <c:v>45933</c:v>
                </c:pt>
                <c:pt idx="2650">
                  <c:v>45934</c:v>
                </c:pt>
                <c:pt idx="2651">
                  <c:v>45935</c:v>
                </c:pt>
                <c:pt idx="2652">
                  <c:v>45936</c:v>
                </c:pt>
                <c:pt idx="2653">
                  <c:v>45937</c:v>
                </c:pt>
                <c:pt idx="2654">
                  <c:v>45938</c:v>
                </c:pt>
                <c:pt idx="2655">
                  <c:v>45939</c:v>
                </c:pt>
                <c:pt idx="2656">
                  <c:v>45940</c:v>
                </c:pt>
                <c:pt idx="2657">
                  <c:v>45941</c:v>
                </c:pt>
                <c:pt idx="2658">
                  <c:v>45942</c:v>
                </c:pt>
                <c:pt idx="2659">
                  <c:v>45943</c:v>
                </c:pt>
                <c:pt idx="2660">
                  <c:v>45944</c:v>
                </c:pt>
                <c:pt idx="2661">
                  <c:v>45945</c:v>
                </c:pt>
                <c:pt idx="2662">
                  <c:v>45946</c:v>
                </c:pt>
                <c:pt idx="2663">
                  <c:v>45947</c:v>
                </c:pt>
                <c:pt idx="2664">
                  <c:v>45948</c:v>
                </c:pt>
                <c:pt idx="2665">
                  <c:v>45949</c:v>
                </c:pt>
                <c:pt idx="2666">
                  <c:v>45950</c:v>
                </c:pt>
                <c:pt idx="2667">
                  <c:v>45951</c:v>
                </c:pt>
                <c:pt idx="2668">
                  <c:v>45952</c:v>
                </c:pt>
                <c:pt idx="2669">
                  <c:v>45953</c:v>
                </c:pt>
                <c:pt idx="2670">
                  <c:v>45954</c:v>
                </c:pt>
                <c:pt idx="2671">
                  <c:v>45955</c:v>
                </c:pt>
                <c:pt idx="2672">
                  <c:v>45956</c:v>
                </c:pt>
                <c:pt idx="2673">
                  <c:v>45957</c:v>
                </c:pt>
                <c:pt idx="2674">
                  <c:v>45958</c:v>
                </c:pt>
                <c:pt idx="2675">
                  <c:v>45959</c:v>
                </c:pt>
                <c:pt idx="2676">
                  <c:v>45960</c:v>
                </c:pt>
                <c:pt idx="2677">
                  <c:v>45961</c:v>
                </c:pt>
                <c:pt idx="2678">
                  <c:v>45962</c:v>
                </c:pt>
                <c:pt idx="2679">
                  <c:v>45963</c:v>
                </c:pt>
                <c:pt idx="2680">
                  <c:v>45964</c:v>
                </c:pt>
                <c:pt idx="2681">
                  <c:v>45965</c:v>
                </c:pt>
                <c:pt idx="2682">
                  <c:v>45966</c:v>
                </c:pt>
                <c:pt idx="2683">
                  <c:v>45967</c:v>
                </c:pt>
                <c:pt idx="2684">
                  <c:v>45968</c:v>
                </c:pt>
                <c:pt idx="2685">
                  <c:v>45969</c:v>
                </c:pt>
                <c:pt idx="2686">
                  <c:v>45970</c:v>
                </c:pt>
                <c:pt idx="2687">
                  <c:v>45971</c:v>
                </c:pt>
                <c:pt idx="2688">
                  <c:v>45972</c:v>
                </c:pt>
                <c:pt idx="2689">
                  <c:v>45973</c:v>
                </c:pt>
                <c:pt idx="2690">
                  <c:v>45974</c:v>
                </c:pt>
                <c:pt idx="2691">
                  <c:v>45975</c:v>
                </c:pt>
                <c:pt idx="2692">
                  <c:v>45976</c:v>
                </c:pt>
                <c:pt idx="2693">
                  <c:v>45977</c:v>
                </c:pt>
                <c:pt idx="2694">
                  <c:v>45978</c:v>
                </c:pt>
                <c:pt idx="2695">
                  <c:v>45979</c:v>
                </c:pt>
                <c:pt idx="2696">
                  <c:v>45980</c:v>
                </c:pt>
                <c:pt idx="2697">
                  <c:v>45981</c:v>
                </c:pt>
                <c:pt idx="2698">
                  <c:v>45982</c:v>
                </c:pt>
                <c:pt idx="2699">
                  <c:v>45983</c:v>
                </c:pt>
                <c:pt idx="2700">
                  <c:v>45984</c:v>
                </c:pt>
                <c:pt idx="2701">
                  <c:v>45985</c:v>
                </c:pt>
                <c:pt idx="2702">
                  <c:v>45986</c:v>
                </c:pt>
                <c:pt idx="2703">
                  <c:v>45987</c:v>
                </c:pt>
                <c:pt idx="2704">
                  <c:v>45988</c:v>
                </c:pt>
                <c:pt idx="2705">
                  <c:v>45989</c:v>
                </c:pt>
                <c:pt idx="2706">
                  <c:v>45990</c:v>
                </c:pt>
                <c:pt idx="2707">
                  <c:v>45991</c:v>
                </c:pt>
                <c:pt idx="2708">
                  <c:v>45992</c:v>
                </c:pt>
                <c:pt idx="2709">
                  <c:v>45993</c:v>
                </c:pt>
                <c:pt idx="2710">
                  <c:v>45994</c:v>
                </c:pt>
                <c:pt idx="2711">
                  <c:v>45995</c:v>
                </c:pt>
                <c:pt idx="2712">
                  <c:v>45996</c:v>
                </c:pt>
                <c:pt idx="2713">
                  <c:v>45997</c:v>
                </c:pt>
                <c:pt idx="2714">
                  <c:v>45998</c:v>
                </c:pt>
                <c:pt idx="2715">
                  <c:v>45999</c:v>
                </c:pt>
                <c:pt idx="2716">
                  <c:v>46000</c:v>
                </c:pt>
                <c:pt idx="2717">
                  <c:v>46001</c:v>
                </c:pt>
                <c:pt idx="2718">
                  <c:v>46002</c:v>
                </c:pt>
                <c:pt idx="2719">
                  <c:v>46003</c:v>
                </c:pt>
                <c:pt idx="2720">
                  <c:v>46004</c:v>
                </c:pt>
                <c:pt idx="2721">
                  <c:v>46005</c:v>
                </c:pt>
                <c:pt idx="2722">
                  <c:v>46006</c:v>
                </c:pt>
                <c:pt idx="2723">
                  <c:v>46007</c:v>
                </c:pt>
                <c:pt idx="2724">
                  <c:v>46008</c:v>
                </c:pt>
                <c:pt idx="2725">
                  <c:v>46009</c:v>
                </c:pt>
                <c:pt idx="2726">
                  <c:v>46010</c:v>
                </c:pt>
                <c:pt idx="2727">
                  <c:v>46011</c:v>
                </c:pt>
                <c:pt idx="2728">
                  <c:v>46012</c:v>
                </c:pt>
                <c:pt idx="2729">
                  <c:v>46013</c:v>
                </c:pt>
                <c:pt idx="2730">
                  <c:v>46014</c:v>
                </c:pt>
                <c:pt idx="2731">
                  <c:v>46015</c:v>
                </c:pt>
                <c:pt idx="2732">
                  <c:v>46016</c:v>
                </c:pt>
                <c:pt idx="2733">
                  <c:v>46017</c:v>
                </c:pt>
                <c:pt idx="2734">
                  <c:v>46018</c:v>
                </c:pt>
                <c:pt idx="2735">
                  <c:v>46019</c:v>
                </c:pt>
                <c:pt idx="2736">
                  <c:v>46020</c:v>
                </c:pt>
                <c:pt idx="2737">
                  <c:v>46021</c:v>
                </c:pt>
                <c:pt idx="2738">
                  <c:v>46022</c:v>
                </c:pt>
                <c:pt idx="2739">
                  <c:v>46023</c:v>
                </c:pt>
                <c:pt idx="2740">
                  <c:v>46024</c:v>
                </c:pt>
                <c:pt idx="2741">
                  <c:v>46025</c:v>
                </c:pt>
                <c:pt idx="2742">
                  <c:v>46026</c:v>
                </c:pt>
                <c:pt idx="2743">
                  <c:v>46027</c:v>
                </c:pt>
                <c:pt idx="2744">
                  <c:v>46028</c:v>
                </c:pt>
                <c:pt idx="2745">
                  <c:v>46029</c:v>
                </c:pt>
                <c:pt idx="2746">
                  <c:v>46030</c:v>
                </c:pt>
                <c:pt idx="2747">
                  <c:v>46031</c:v>
                </c:pt>
                <c:pt idx="2748">
                  <c:v>46032</c:v>
                </c:pt>
                <c:pt idx="2749">
                  <c:v>46033</c:v>
                </c:pt>
                <c:pt idx="2750">
                  <c:v>46034</c:v>
                </c:pt>
                <c:pt idx="2751">
                  <c:v>46035</c:v>
                </c:pt>
                <c:pt idx="2752">
                  <c:v>46036</c:v>
                </c:pt>
                <c:pt idx="2753">
                  <c:v>46037</c:v>
                </c:pt>
                <c:pt idx="2754">
                  <c:v>46038</c:v>
                </c:pt>
                <c:pt idx="2755">
                  <c:v>46039</c:v>
                </c:pt>
                <c:pt idx="2756">
                  <c:v>46040</c:v>
                </c:pt>
                <c:pt idx="2757">
                  <c:v>46041</c:v>
                </c:pt>
                <c:pt idx="2758">
                  <c:v>46042</c:v>
                </c:pt>
                <c:pt idx="2759">
                  <c:v>46043</c:v>
                </c:pt>
                <c:pt idx="2760">
                  <c:v>46044</c:v>
                </c:pt>
                <c:pt idx="2761">
                  <c:v>46045</c:v>
                </c:pt>
                <c:pt idx="2762">
                  <c:v>46046</c:v>
                </c:pt>
                <c:pt idx="2763">
                  <c:v>46047</c:v>
                </c:pt>
                <c:pt idx="2764">
                  <c:v>46048</c:v>
                </c:pt>
                <c:pt idx="2765">
                  <c:v>46049</c:v>
                </c:pt>
                <c:pt idx="2766">
                  <c:v>46050</c:v>
                </c:pt>
                <c:pt idx="2767">
                  <c:v>46051</c:v>
                </c:pt>
                <c:pt idx="2768">
                  <c:v>46052</c:v>
                </c:pt>
                <c:pt idx="2769">
                  <c:v>46053</c:v>
                </c:pt>
                <c:pt idx="2770">
                  <c:v>46054</c:v>
                </c:pt>
                <c:pt idx="2771">
                  <c:v>46055</c:v>
                </c:pt>
                <c:pt idx="2772">
                  <c:v>46056</c:v>
                </c:pt>
                <c:pt idx="2773">
                  <c:v>46057</c:v>
                </c:pt>
                <c:pt idx="2774">
                  <c:v>46058</c:v>
                </c:pt>
                <c:pt idx="2775">
                  <c:v>46059</c:v>
                </c:pt>
                <c:pt idx="2776">
                  <c:v>46060</c:v>
                </c:pt>
                <c:pt idx="2777">
                  <c:v>46061</c:v>
                </c:pt>
                <c:pt idx="2778">
                  <c:v>46062</c:v>
                </c:pt>
                <c:pt idx="2779">
                  <c:v>46063</c:v>
                </c:pt>
                <c:pt idx="2780">
                  <c:v>46064</c:v>
                </c:pt>
                <c:pt idx="2781">
                  <c:v>46065</c:v>
                </c:pt>
                <c:pt idx="2782">
                  <c:v>46066</c:v>
                </c:pt>
                <c:pt idx="2783">
                  <c:v>46067</c:v>
                </c:pt>
                <c:pt idx="2784">
                  <c:v>46068</c:v>
                </c:pt>
                <c:pt idx="2785">
                  <c:v>46069</c:v>
                </c:pt>
                <c:pt idx="2786">
                  <c:v>46070</c:v>
                </c:pt>
                <c:pt idx="2787">
                  <c:v>46071</c:v>
                </c:pt>
                <c:pt idx="2788">
                  <c:v>46072</c:v>
                </c:pt>
                <c:pt idx="2789">
                  <c:v>46073</c:v>
                </c:pt>
                <c:pt idx="2790">
                  <c:v>46074</c:v>
                </c:pt>
                <c:pt idx="2791">
                  <c:v>46075</c:v>
                </c:pt>
                <c:pt idx="2792">
                  <c:v>46076</c:v>
                </c:pt>
                <c:pt idx="2793">
                  <c:v>46077</c:v>
                </c:pt>
                <c:pt idx="2794">
                  <c:v>46078</c:v>
                </c:pt>
                <c:pt idx="2795">
                  <c:v>46079</c:v>
                </c:pt>
                <c:pt idx="2796">
                  <c:v>46080</c:v>
                </c:pt>
                <c:pt idx="2797">
                  <c:v>46081</c:v>
                </c:pt>
                <c:pt idx="2798">
                  <c:v>46082</c:v>
                </c:pt>
                <c:pt idx="2799">
                  <c:v>46083</c:v>
                </c:pt>
                <c:pt idx="2800">
                  <c:v>46084</c:v>
                </c:pt>
                <c:pt idx="2801">
                  <c:v>46085</c:v>
                </c:pt>
                <c:pt idx="2802">
                  <c:v>46086</c:v>
                </c:pt>
                <c:pt idx="2803">
                  <c:v>46087</c:v>
                </c:pt>
                <c:pt idx="2804">
                  <c:v>46088</c:v>
                </c:pt>
                <c:pt idx="2805">
                  <c:v>46089</c:v>
                </c:pt>
                <c:pt idx="2806">
                  <c:v>46090</c:v>
                </c:pt>
                <c:pt idx="2807">
                  <c:v>46091</c:v>
                </c:pt>
                <c:pt idx="2808">
                  <c:v>46092</c:v>
                </c:pt>
                <c:pt idx="2809">
                  <c:v>46093</c:v>
                </c:pt>
                <c:pt idx="2810">
                  <c:v>46094</c:v>
                </c:pt>
                <c:pt idx="2811">
                  <c:v>46095</c:v>
                </c:pt>
                <c:pt idx="2812">
                  <c:v>46096</c:v>
                </c:pt>
                <c:pt idx="2813">
                  <c:v>46097</c:v>
                </c:pt>
                <c:pt idx="2814">
                  <c:v>46098</c:v>
                </c:pt>
                <c:pt idx="2815">
                  <c:v>46099</c:v>
                </c:pt>
                <c:pt idx="2816">
                  <c:v>46100</c:v>
                </c:pt>
                <c:pt idx="2817">
                  <c:v>46101</c:v>
                </c:pt>
                <c:pt idx="2818">
                  <c:v>46102</c:v>
                </c:pt>
                <c:pt idx="2819">
                  <c:v>46103</c:v>
                </c:pt>
                <c:pt idx="2820">
                  <c:v>46104</c:v>
                </c:pt>
                <c:pt idx="2821">
                  <c:v>46105</c:v>
                </c:pt>
                <c:pt idx="2822">
                  <c:v>46106</c:v>
                </c:pt>
                <c:pt idx="2823">
                  <c:v>46107</c:v>
                </c:pt>
                <c:pt idx="2824">
                  <c:v>46108</c:v>
                </c:pt>
                <c:pt idx="2825">
                  <c:v>46109</c:v>
                </c:pt>
                <c:pt idx="2826">
                  <c:v>46110</c:v>
                </c:pt>
                <c:pt idx="2827">
                  <c:v>46111</c:v>
                </c:pt>
                <c:pt idx="2828">
                  <c:v>46112</c:v>
                </c:pt>
                <c:pt idx="2829">
                  <c:v>46113</c:v>
                </c:pt>
                <c:pt idx="2830">
                  <c:v>46114</c:v>
                </c:pt>
                <c:pt idx="2831">
                  <c:v>46115</c:v>
                </c:pt>
                <c:pt idx="2832">
                  <c:v>46116</c:v>
                </c:pt>
                <c:pt idx="2833">
                  <c:v>46117</c:v>
                </c:pt>
                <c:pt idx="2834">
                  <c:v>46118</c:v>
                </c:pt>
                <c:pt idx="2835">
                  <c:v>46119</c:v>
                </c:pt>
                <c:pt idx="2836">
                  <c:v>46120</c:v>
                </c:pt>
                <c:pt idx="2837">
                  <c:v>46121</c:v>
                </c:pt>
                <c:pt idx="2838">
                  <c:v>46122</c:v>
                </c:pt>
                <c:pt idx="2839">
                  <c:v>46123</c:v>
                </c:pt>
                <c:pt idx="2840">
                  <c:v>46124</c:v>
                </c:pt>
                <c:pt idx="2841">
                  <c:v>46125</c:v>
                </c:pt>
                <c:pt idx="2842">
                  <c:v>46126</c:v>
                </c:pt>
                <c:pt idx="2843">
                  <c:v>46127</c:v>
                </c:pt>
                <c:pt idx="2844">
                  <c:v>46128</c:v>
                </c:pt>
                <c:pt idx="2845">
                  <c:v>46129</c:v>
                </c:pt>
                <c:pt idx="2846">
                  <c:v>46130</c:v>
                </c:pt>
                <c:pt idx="2847">
                  <c:v>46131</c:v>
                </c:pt>
                <c:pt idx="2848">
                  <c:v>46132</c:v>
                </c:pt>
                <c:pt idx="2849">
                  <c:v>46133</c:v>
                </c:pt>
                <c:pt idx="2850">
                  <c:v>46134</c:v>
                </c:pt>
                <c:pt idx="2851">
                  <c:v>46135</c:v>
                </c:pt>
                <c:pt idx="2852">
                  <c:v>46136</c:v>
                </c:pt>
                <c:pt idx="2853">
                  <c:v>46137</c:v>
                </c:pt>
                <c:pt idx="2854">
                  <c:v>46138</c:v>
                </c:pt>
                <c:pt idx="2855">
                  <c:v>46139</c:v>
                </c:pt>
                <c:pt idx="2856">
                  <c:v>46140</c:v>
                </c:pt>
                <c:pt idx="2857">
                  <c:v>46141</c:v>
                </c:pt>
                <c:pt idx="2858">
                  <c:v>46142</c:v>
                </c:pt>
                <c:pt idx="2859">
                  <c:v>46143</c:v>
                </c:pt>
                <c:pt idx="2860">
                  <c:v>46144</c:v>
                </c:pt>
                <c:pt idx="2861">
                  <c:v>46145</c:v>
                </c:pt>
                <c:pt idx="2862">
                  <c:v>46146</c:v>
                </c:pt>
                <c:pt idx="2863">
                  <c:v>46147</c:v>
                </c:pt>
                <c:pt idx="2864">
                  <c:v>46148</c:v>
                </c:pt>
                <c:pt idx="2865">
                  <c:v>46149</c:v>
                </c:pt>
                <c:pt idx="2866">
                  <c:v>46150</c:v>
                </c:pt>
                <c:pt idx="2867">
                  <c:v>46151</c:v>
                </c:pt>
                <c:pt idx="2868">
                  <c:v>46152</c:v>
                </c:pt>
                <c:pt idx="2869">
                  <c:v>46153</c:v>
                </c:pt>
                <c:pt idx="2870">
                  <c:v>46154</c:v>
                </c:pt>
                <c:pt idx="2871">
                  <c:v>46155</c:v>
                </c:pt>
                <c:pt idx="2872">
                  <c:v>46156</c:v>
                </c:pt>
                <c:pt idx="2873">
                  <c:v>46157</c:v>
                </c:pt>
                <c:pt idx="2874">
                  <c:v>46158</c:v>
                </c:pt>
                <c:pt idx="2875">
                  <c:v>46159</c:v>
                </c:pt>
                <c:pt idx="2876">
                  <c:v>46160</c:v>
                </c:pt>
                <c:pt idx="2877">
                  <c:v>46161</c:v>
                </c:pt>
                <c:pt idx="2878">
                  <c:v>46162</c:v>
                </c:pt>
                <c:pt idx="2879">
                  <c:v>46163</c:v>
                </c:pt>
                <c:pt idx="2880">
                  <c:v>46164</c:v>
                </c:pt>
                <c:pt idx="2881">
                  <c:v>46165</c:v>
                </c:pt>
                <c:pt idx="2882">
                  <c:v>46166</c:v>
                </c:pt>
                <c:pt idx="2883">
                  <c:v>46167</c:v>
                </c:pt>
                <c:pt idx="2884">
                  <c:v>46168</c:v>
                </c:pt>
                <c:pt idx="2885">
                  <c:v>46169</c:v>
                </c:pt>
                <c:pt idx="2886">
                  <c:v>46170</c:v>
                </c:pt>
                <c:pt idx="2887">
                  <c:v>46171</c:v>
                </c:pt>
                <c:pt idx="2888">
                  <c:v>46172</c:v>
                </c:pt>
                <c:pt idx="2889">
                  <c:v>46173</c:v>
                </c:pt>
                <c:pt idx="2890">
                  <c:v>46174</c:v>
                </c:pt>
                <c:pt idx="2891">
                  <c:v>46175</c:v>
                </c:pt>
                <c:pt idx="2892">
                  <c:v>46176</c:v>
                </c:pt>
                <c:pt idx="2893">
                  <c:v>46177</c:v>
                </c:pt>
                <c:pt idx="2894">
                  <c:v>46178</c:v>
                </c:pt>
                <c:pt idx="2895">
                  <c:v>46179</c:v>
                </c:pt>
                <c:pt idx="2896">
                  <c:v>46180</c:v>
                </c:pt>
                <c:pt idx="2897">
                  <c:v>46181</c:v>
                </c:pt>
                <c:pt idx="2898">
                  <c:v>46182</c:v>
                </c:pt>
                <c:pt idx="2899">
                  <c:v>46183</c:v>
                </c:pt>
              </c:numCache>
            </c:numRef>
          </c:cat>
          <c:val>
            <c:numRef>
              <c:f>'-zoom do volume'!$C$2:$C$2901</c:f>
              <c:numCache>
                <c:formatCode>0.00000000</c:formatCode>
                <c:ptCount val="2900"/>
                <c:pt idx="0">
                  <c:v>40.610171457118398</c:v>
                </c:pt>
                <c:pt idx="1">
                  <c:v>40.396955820176998</c:v>
                </c:pt>
                <c:pt idx="2">
                  <c:v>40.183740183235599</c:v>
                </c:pt>
                <c:pt idx="3">
                  <c:v>39.9705245462943</c:v>
                </c:pt>
                <c:pt idx="4">
                  <c:v>39.757308909352901</c:v>
                </c:pt>
                <c:pt idx="5">
                  <c:v>39.544093272411502</c:v>
                </c:pt>
                <c:pt idx="6">
                  <c:v>39.330877635470102</c:v>
                </c:pt>
                <c:pt idx="7">
                  <c:v>39.117661998528703</c:v>
                </c:pt>
                <c:pt idx="8">
                  <c:v>38.904446361587297</c:v>
                </c:pt>
                <c:pt idx="9">
                  <c:v>38.691230724645898</c:v>
                </c:pt>
                <c:pt idx="10">
                  <c:v>38.478015087704499</c:v>
                </c:pt>
                <c:pt idx="11">
                  <c:v>38.2647994507631</c:v>
                </c:pt>
                <c:pt idx="12">
                  <c:v>38.051583813821701</c:v>
                </c:pt>
                <c:pt idx="13">
                  <c:v>37.838368176880302</c:v>
                </c:pt>
                <c:pt idx="14">
                  <c:v>37.625152539938902</c:v>
                </c:pt>
                <c:pt idx="15">
                  <c:v>37.411936902997603</c:v>
                </c:pt>
                <c:pt idx="16">
                  <c:v>37.198721266056197</c:v>
                </c:pt>
                <c:pt idx="17">
                  <c:v>36.985505629114797</c:v>
                </c:pt>
                <c:pt idx="18">
                  <c:v>36.772289992173398</c:v>
                </c:pt>
                <c:pt idx="19">
                  <c:v>36.559074355231999</c:v>
                </c:pt>
                <c:pt idx="20">
                  <c:v>36.3458587182906</c:v>
                </c:pt>
                <c:pt idx="21">
                  <c:v>36.483139999999999</c:v>
                </c:pt>
                <c:pt idx="22">
                  <c:v>36.236156489999999</c:v>
                </c:pt>
                <c:pt idx="23">
                  <c:v>35.963680329999995</c:v>
                </c:pt>
                <c:pt idx="24">
                  <c:v>35.717914</c:v>
                </c:pt>
                <c:pt idx="25">
                  <c:v>35.403579000000001</c:v>
                </c:pt>
                <c:pt idx="26">
                  <c:v>34.147348999999998</c:v>
                </c:pt>
                <c:pt idx="27">
                  <c:v>34.896044000000003</c:v>
                </c:pt>
                <c:pt idx="28">
                  <c:v>34.702787999999998</c:v>
                </c:pt>
                <c:pt idx="29">
                  <c:v>34.702787999999998</c:v>
                </c:pt>
                <c:pt idx="30">
                  <c:v>34.089162430000002</c:v>
                </c:pt>
                <c:pt idx="31">
                  <c:v>33.858176540000002</c:v>
                </c:pt>
                <c:pt idx="32">
                  <c:v>33.674970689999995</c:v>
                </c:pt>
                <c:pt idx="33">
                  <c:v>33.446153079999995</c:v>
                </c:pt>
                <c:pt idx="34">
                  <c:v>33.214932070000003</c:v>
                </c:pt>
                <c:pt idx="35">
                  <c:v>33.004334</c:v>
                </c:pt>
                <c:pt idx="36">
                  <c:v>32.771394999999998</c:v>
                </c:pt>
                <c:pt idx="37">
                  <c:v>32.549112999999998</c:v>
                </c:pt>
                <c:pt idx="38">
                  <c:v>32.377116999999998</c:v>
                </c:pt>
                <c:pt idx="39">
                  <c:v>32.138311000000002</c:v>
                </c:pt>
                <c:pt idx="40">
                  <c:v>31.799410999999999</c:v>
                </c:pt>
                <c:pt idx="41">
                  <c:v>31.723445999999999</c:v>
                </c:pt>
                <c:pt idx="42">
                  <c:v>31.633685</c:v>
                </c:pt>
                <c:pt idx="43">
                  <c:v>31.504151</c:v>
                </c:pt>
                <c:pt idx="44">
                  <c:v>31.408894</c:v>
                </c:pt>
                <c:pt idx="45">
                  <c:v>31.243708000000002</c:v>
                </c:pt>
                <c:pt idx="46">
                  <c:v>31.122868</c:v>
                </c:pt>
                <c:pt idx="47">
                  <c:v>30.929407999999999</c:v>
                </c:pt>
                <c:pt idx="48">
                  <c:v>30.896837999999999</c:v>
                </c:pt>
                <c:pt idx="49">
                  <c:v>30.815738</c:v>
                </c:pt>
                <c:pt idx="50">
                  <c:v>30.646374999999999</c:v>
                </c:pt>
                <c:pt idx="51">
                  <c:v>30.584143999999998</c:v>
                </c:pt>
                <c:pt idx="52">
                  <c:v>30.467547</c:v>
                </c:pt>
                <c:pt idx="53">
                  <c:v>30.042563999999999</c:v>
                </c:pt>
                <c:pt idx="54">
                  <c:v>29.928644999999999</c:v>
                </c:pt>
                <c:pt idx="55">
                  <c:v>29.793842000000001</c:v>
                </c:pt>
                <c:pt idx="56">
                  <c:v>29.650310000000001</c:v>
                </c:pt>
                <c:pt idx="57">
                  <c:v>29.524535</c:v>
                </c:pt>
                <c:pt idx="58">
                  <c:v>29.409144000000001</c:v>
                </c:pt>
                <c:pt idx="59">
                  <c:v>29.295058999999998</c:v>
                </c:pt>
                <c:pt idx="60">
                  <c:v>29.168112000000001</c:v>
                </c:pt>
                <c:pt idx="61">
                  <c:v>29.048508999999999</c:v>
                </c:pt>
                <c:pt idx="62">
                  <c:v>29.933541999999999</c:v>
                </c:pt>
                <c:pt idx="63">
                  <c:v>28.832984</c:v>
                </c:pt>
                <c:pt idx="64">
                  <c:v>28.731625999999999</c:v>
                </c:pt>
                <c:pt idx="65">
                  <c:v>28.605525</c:v>
                </c:pt>
                <c:pt idx="66">
                  <c:v>28.516836000000001</c:v>
                </c:pt>
                <c:pt idx="67">
                  <c:v>28.308218</c:v>
                </c:pt>
                <c:pt idx="68">
                  <c:v>28.202604000000001</c:v>
                </c:pt>
                <c:pt idx="69">
                  <c:v>27.817675999999999</c:v>
                </c:pt>
                <c:pt idx="70">
                  <c:v>27.593665000000001</c:v>
                </c:pt>
                <c:pt idx="71">
                  <c:v>27.388705600000002</c:v>
                </c:pt>
                <c:pt idx="72">
                  <c:v>27.189356</c:v>
                </c:pt>
                <c:pt idx="73">
                  <c:v>27.034378</c:v>
                </c:pt>
                <c:pt idx="74">
                  <c:v>26.791077999999999</c:v>
                </c:pt>
                <c:pt idx="75">
                  <c:v>26.501687</c:v>
                </c:pt>
                <c:pt idx="76">
                  <c:v>26.276613999999999</c:v>
                </c:pt>
                <c:pt idx="77">
                  <c:v>25.997828999999999</c:v>
                </c:pt>
                <c:pt idx="78">
                  <c:v>25.707373</c:v>
                </c:pt>
                <c:pt idx="79">
                  <c:v>25.477878</c:v>
                </c:pt>
                <c:pt idx="80">
                  <c:v>25.150798000000002</c:v>
                </c:pt>
                <c:pt idx="81">
                  <c:v>24.914277999999999</c:v>
                </c:pt>
                <c:pt idx="82">
                  <c:v>24.756965999999998</c:v>
                </c:pt>
                <c:pt idx="83">
                  <c:v>24.390917000000002</c:v>
                </c:pt>
                <c:pt idx="84">
                  <c:v>24.108737000000001</c:v>
                </c:pt>
                <c:pt idx="85">
                  <c:v>23.800097999999998</c:v>
                </c:pt>
                <c:pt idx="86">
                  <c:v>23.537514999999999</c:v>
                </c:pt>
                <c:pt idx="87">
                  <c:v>23.24042</c:v>
                </c:pt>
                <c:pt idx="88">
                  <c:v>23.045047</c:v>
                </c:pt>
                <c:pt idx="89">
                  <c:v>22.727957</c:v>
                </c:pt>
                <c:pt idx="90">
                  <c:v>22.549742999999999</c:v>
                </c:pt>
                <c:pt idx="91">
                  <c:v>22.341766</c:v>
                </c:pt>
                <c:pt idx="92">
                  <c:v>22.111578000000002</c:v>
                </c:pt>
                <c:pt idx="93">
                  <c:v>21.904880170000002</c:v>
                </c:pt>
                <c:pt idx="94">
                  <c:v>21.670456379999997</c:v>
                </c:pt>
                <c:pt idx="95">
                  <c:v>21.489430170000002</c:v>
                </c:pt>
                <c:pt idx="96">
                  <c:v>21.26012089</c:v>
                </c:pt>
                <c:pt idx="97">
                  <c:v>21.064419480000002</c:v>
                </c:pt>
                <c:pt idx="98">
                  <c:v>20.85003184</c:v>
                </c:pt>
                <c:pt idx="99">
                  <c:v>20.647340030000002</c:v>
                </c:pt>
                <c:pt idx="100">
                  <c:v>20.391469600000001</c:v>
                </c:pt>
                <c:pt idx="101">
                  <c:v>20.171648000000001</c:v>
                </c:pt>
                <c:pt idx="102">
                  <c:v>19.929753999999999</c:v>
                </c:pt>
                <c:pt idx="103">
                  <c:v>19.701671999999999</c:v>
                </c:pt>
                <c:pt idx="104">
                  <c:v>19.463073999999999</c:v>
                </c:pt>
                <c:pt idx="105">
                  <c:v>19.29178551</c:v>
                </c:pt>
                <c:pt idx="106">
                  <c:v>19.094895000000001</c:v>
                </c:pt>
                <c:pt idx="107">
                  <c:v>18.899123579999998</c:v>
                </c:pt>
                <c:pt idx="108">
                  <c:v>18.717164829999998</c:v>
                </c:pt>
                <c:pt idx="109">
                  <c:v>18.462398989999997</c:v>
                </c:pt>
                <c:pt idx="110">
                  <c:v>18.219190149999999</c:v>
                </c:pt>
                <c:pt idx="111">
                  <c:v>18.00486326</c:v>
                </c:pt>
                <c:pt idx="112">
                  <c:v>17.773674809999999</c:v>
                </c:pt>
                <c:pt idx="113">
                  <c:v>17.593001480000002</c:v>
                </c:pt>
                <c:pt idx="114">
                  <c:v>17.444190460000002</c:v>
                </c:pt>
                <c:pt idx="115">
                  <c:v>17.184929</c:v>
                </c:pt>
                <c:pt idx="116">
                  <c:v>16.879932440000001</c:v>
                </c:pt>
                <c:pt idx="117">
                  <c:v>16.610219560000001</c:v>
                </c:pt>
                <c:pt idx="118">
                  <c:v>16.610220000000002</c:v>
                </c:pt>
                <c:pt idx="119">
                  <c:v>16.07406155</c:v>
                </c:pt>
                <c:pt idx="120">
                  <c:v>15.801553589999999</c:v>
                </c:pt>
                <c:pt idx="121">
                  <c:v>15.524867</c:v>
                </c:pt>
                <c:pt idx="122">
                  <c:v>15.292434210000001</c:v>
                </c:pt>
                <c:pt idx="123">
                  <c:v>14.976604539999999</c:v>
                </c:pt>
                <c:pt idx="124">
                  <c:v>14.70362308</c:v>
                </c:pt>
                <c:pt idx="125">
                  <c:v>14.447743939999999</c:v>
                </c:pt>
                <c:pt idx="126">
                  <c:v>14.191504539999999</c:v>
                </c:pt>
                <c:pt idx="127">
                  <c:v>13.933046900000001</c:v>
                </c:pt>
                <c:pt idx="128">
                  <c:v>13.66274057</c:v>
                </c:pt>
                <c:pt idx="129">
                  <c:v>13.38759728</c:v>
                </c:pt>
                <c:pt idx="130">
                  <c:v>13.11030974</c:v>
                </c:pt>
                <c:pt idx="131">
                  <c:v>12.866462949999999</c:v>
                </c:pt>
                <c:pt idx="132">
                  <c:v>12.60659759</c:v>
                </c:pt>
                <c:pt idx="133">
                  <c:v>12.38033836</c:v>
                </c:pt>
                <c:pt idx="134">
                  <c:v>12.08431036</c:v>
                </c:pt>
                <c:pt idx="135">
                  <c:v>11.839987519999999</c:v>
                </c:pt>
                <c:pt idx="136">
                  <c:v>11.706583570000001</c:v>
                </c:pt>
                <c:pt idx="137">
                  <c:v>11.683512</c:v>
                </c:pt>
                <c:pt idx="138">
                  <c:v>11.641218</c:v>
                </c:pt>
                <c:pt idx="139">
                  <c:v>11.593352300000001</c:v>
                </c:pt>
                <c:pt idx="140">
                  <c:v>11.60998483</c:v>
                </c:pt>
                <c:pt idx="141">
                  <c:v>11.415467720000001</c:v>
                </c:pt>
                <c:pt idx="142">
                  <c:v>11.174036939999999</c:v>
                </c:pt>
                <c:pt idx="143">
                  <c:v>10.91998107</c:v>
                </c:pt>
                <c:pt idx="144">
                  <c:v>10.649227830000001</c:v>
                </c:pt>
                <c:pt idx="145">
                  <c:v>10.41386269</c:v>
                </c:pt>
                <c:pt idx="146">
                  <c:v>10.136175489999999</c:v>
                </c:pt>
                <c:pt idx="147">
                  <c:v>9.8565939399999998</c:v>
                </c:pt>
                <c:pt idx="148">
                  <c:v>9.6004630299999985</c:v>
                </c:pt>
                <c:pt idx="149">
                  <c:v>9.2792019999999997</c:v>
                </c:pt>
                <c:pt idx="150">
                  <c:v>9.0575969999999995</c:v>
                </c:pt>
                <c:pt idx="151">
                  <c:v>8.8124260000000003</c:v>
                </c:pt>
                <c:pt idx="152">
                  <c:v>8.5728539999999995</c:v>
                </c:pt>
                <c:pt idx="153">
                  <c:v>8.3991430000000005</c:v>
                </c:pt>
                <c:pt idx="154">
                  <c:v>8.1862242300000005</c:v>
                </c:pt>
                <c:pt idx="155">
                  <c:v>7.9835609999999999</c:v>
                </c:pt>
                <c:pt idx="156">
                  <c:v>7.9835609999999999</c:v>
                </c:pt>
                <c:pt idx="157">
                  <c:v>7.7454499999999999</c:v>
                </c:pt>
                <c:pt idx="158">
                  <c:v>7.731052</c:v>
                </c:pt>
                <c:pt idx="159">
                  <c:v>7.8296915999999994</c:v>
                </c:pt>
                <c:pt idx="160">
                  <c:v>7.8518016399999997</c:v>
                </c:pt>
                <c:pt idx="161">
                  <c:v>7.8639000000000001</c:v>
                </c:pt>
                <c:pt idx="162">
                  <c:v>7.8553143899999993</c:v>
                </c:pt>
                <c:pt idx="163">
                  <c:v>7.84596611</c:v>
                </c:pt>
                <c:pt idx="164">
                  <c:v>7.8340599299999996</c:v>
                </c:pt>
                <c:pt idx="165">
                  <c:v>7.8170324200000003</c:v>
                </c:pt>
                <c:pt idx="166">
                  <c:v>7.8212427199999999</c:v>
                </c:pt>
                <c:pt idx="167">
                  <c:v>7.8212427099999999</c:v>
                </c:pt>
                <c:pt idx="168">
                  <c:v>7.83058546</c:v>
                </c:pt>
                <c:pt idx="169">
                  <c:v>7.82289513</c:v>
                </c:pt>
                <c:pt idx="170">
                  <c:v>7.8296799699999999</c:v>
                </c:pt>
                <c:pt idx="171">
                  <c:v>7.8364703799999997</c:v>
                </c:pt>
                <c:pt idx="172">
                  <c:v>7.9465953899999997</c:v>
                </c:pt>
                <c:pt idx="173">
                  <c:v>8.1072595700000001</c:v>
                </c:pt>
                <c:pt idx="174">
                  <c:v>8.3599130700000011</c:v>
                </c:pt>
                <c:pt idx="175">
                  <c:v>8.6769186400000002</c:v>
                </c:pt>
                <c:pt idx="176">
                  <c:v>8.8140275500000005</c:v>
                </c:pt>
                <c:pt idx="177">
                  <c:v>8.9088749000000007</c:v>
                </c:pt>
                <c:pt idx="178">
                  <c:v>8.9828584899999999</c:v>
                </c:pt>
                <c:pt idx="179">
                  <c:v>9.0549354700000002</c:v>
                </c:pt>
                <c:pt idx="180">
                  <c:v>9.0315626800000004</c:v>
                </c:pt>
                <c:pt idx="181">
                  <c:v>9.1452271099999987</c:v>
                </c:pt>
                <c:pt idx="182">
                  <c:v>9.1939325099999998</c:v>
                </c:pt>
                <c:pt idx="183">
                  <c:v>9.2269955899999996</c:v>
                </c:pt>
                <c:pt idx="184">
                  <c:v>9.2554564399999997</c:v>
                </c:pt>
                <c:pt idx="185">
                  <c:v>9.2836543000000002</c:v>
                </c:pt>
                <c:pt idx="186">
                  <c:v>9.3092887200000014</c:v>
                </c:pt>
                <c:pt idx="187">
                  <c:v>9.3477403500000005</c:v>
                </c:pt>
                <c:pt idx="188">
                  <c:v>9.4041360699999998</c:v>
                </c:pt>
                <c:pt idx="189">
                  <c:v>9.452841470000001</c:v>
                </c:pt>
                <c:pt idx="190">
                  <c:v>9.5643651999999992</c:v>
                </c:pt>
                <c:pt idx="191">
                  <c:v>9.655045509999999</c:v>
                </c:pt>
                <c:pt idx="192">
                  <c:v>9.6935857799999994</c:v>
                </c:pt>
                <c:pt idx="193">
                  <c:v>9.7646621499999995</c:v>
                </c:pt>
                <c:pt idx="194">
                  <c:v>9.9056308699999995</c:v>
                </c:pt>
                <c:pt idx="195">
                  <c:v>10.34405963</c:v>
                </c:pt>
                <c:pt idx="196">
                  <c:v>10.65125564</c:v>
                </c:pt>
                <c:pt idx="197">
                  <c:v>10.95395313</c:v>
                </c:pt>
                <c:pt idx="198">
                  <c:v>11.2147609</c:v>
                </c:pt>
                <c:pt idx="199">
                  <c:v>11.40453117</c:v>
                </c:pt>
                <c:pt idx="200">
                  <c:v>11.57016423</c:v>
                </c:pt>
                <c:pt idx="201">
                  <c:v>11.700728079999999</c:v>
                </c:pt>
                <c:pt idx="202">
                  <c:v>11.82976588</c:v>
                </c:pt>
                <c:pt idx="203">
                  <c:v>11.9242715</c:v>
                </c:pt>
                <c:pt idx="204">
                  <c:v>12.013991970000001</c:v>
                </c:pt>
                <c:pt idx="205">
                  <c:v>12.097604349999999</c:v>
                </c:pt>
                <c:pt idx="206">
                  <c:v>12.097604349999999</c:v>
                </c:pt>
                <c:pt idx="207">
                  <c:v>12.230263600000001</c:v>
                </c:pt>
                <c:pt idx="208">
                  <c:v>12.33990174</c:v>
                </c:pt>
                <c:pt idx="209">
                  <c:v>12.453858029999999</c:v>
                </c:pt>
                <c:pt idx="210">
                  <c:v>12.55803665</c:v>
                </c:pt>
                <c:pt idx="211">
                  <c:v>12.64380281</c:v>
                </c:pt>
                <c:pt idx="212">
                  <c:v>12.73128326</c:v>
                </c:pt>
                <c:pt idx="213">
                  <c:v>12.81466342</c:v>
                </c:pt>
                <c:pt idx="214">
                  <c:v>12.96238743</c:v>
                </c:pt>
                <c:pt idx="215">
                  <c:v>12.96238743</c:v>
                </c:pt>
                <c:pt idx="216">
                  <c:v>13.183107489999999</c:v>
                </c:pt>
                <c:pt idx="217">
                  <c:v>13.265137630000002</c:v>
                </c:pt>
                <c:pt idx="218">
                  <c:v>13.337946539999999</c:v>
                </c:pt>
                <c:pt idx="219">
                  <c:v>13.40060173</c:v>
                </c:pt>
                <c:pt idx="220">
                  <c:v>13.551368539999999</c:v>
                </c:pt>
                <c:pt idx="221">
                  <c:v>13.666723429999999</c:v>
                </c:pt>
                <c:pt idx="222">
                  <c:v>13.808285140000001</c:v>
                </c:pt>
                <c:pt idx="223">
                  <c:v>13.995566999999999</c:v>
                </c:pt>
                <c:pt idx="224">
                  <c:v>14.176828960000002</c:v>
                </c:pt>
                <c:pt idx="225">
                  <c:v>14.36911793</c:v>
                </c:pt>
                <c:pt idx="226">
                  <c:v>14.444092509999999</c:v>
                </c:pt>
                <c:pt idx="227">
                  <c:v>14.5588946</c:v>
                </c:pt>
                <c:pt idx="228">
                  <c:v>14.66655916</c:v>
                </c:pt>
                <c:pt idx="229">
                  <c:v>14.75444753</c:v>
                </c:pt>
                <c:pt idx="230">
                  <c:v>14.84160456</c:v>
                </c:pt>
                <c:pt idx="231">
                  <c:v>14.922006550000001</c:v>
                </c:pt>
                <c:pt idx="232">
                  <c:v>15.001195939999999</c:v>
                </c:pt>
                <c:pt idx="233">
                  <c:v>15.062998859999999</c:v>
                </c:pt>
                <c:pt idx="234">
                  <c:v>15.144488220000001</c:v>
                </c:pt>
                <c:pt idx="235">
                  <c:v>15.195956820000001</c:v>
                </c:pt>
                <c:pt idx="236">
                  <c:v>15.225616720000001</c:v>
                </c:pt>
                <c:pt idx="237">
                  <c:v>15.26423572</c:v>
                </c:pt>
                <c:pt idx="238">
                  <c:v>15.311559359999999</c:v>
                </c:pt>
                <c:pt idx="239">
                  <c:v>15.36062476</c:v>
                </c:pt>
                <c:pt idx="240">
                  <c:v>15.398716390000001</c:v>
                </c:pt>
                <c:pt idx="241">
                  <c:v>15.48514153</c:v>
                </c:pt>
                <c:pt idx="242">
                  <c:v>15.633740880000001</c:v>
                </c:pt>
                <c:pt idx="243">
                  <c:v>15.713207580000001</c:v>
                </c:pt>
                <c:pt idx="244">
                  <c:v>15.77777992</c:v>
                </c:pt>
                <c:pt idx="245">
                  <c:v>15.839222320000001</c:v>
                </c:pt>
                <c:pt idx="246">
                  <c:v>15.950547289999999</c:v>
                </c:pt>
                <c:pt idx="247">
                  <c:v>16.03257743</c:v>
                </c:pt>
                <c:pt idx="248">
                  <c:v>16.11379758</c:v>
                </c:pt>
                <c:pt idx="249">
                  <c:v>16.175115250000001</c:v>
                </c:pt>
                <c:pt idx="250">
                  <c:v>16.26872754</c:v>
                </c:pt>
                <c:pt idx="251">
                  <c:v>16.399337210000002</c:v>
                </c:pt>
                <c:pt idx="252">
                  <c:v>16.523901730000002</c:v>
                </c:pt>
                <c:pt idx="253">
                  <c:v>16.62157122</c:v>
                </c:pt>
                <c:pt idx="254">
                  <c:v>16.899999999999999</c:v>
                </c:pt>
                <c:pt idx="255">
                  <c:v>17.178428780000001</c:v>
                </c:pt>
                <c:pt idx="256">
                  <c:v>17.45685756</c:v>
                </c:pt>
                <c:pt idx="257">
                  <c:v>17.735286339999998</c:v>
                </c:pt>
                <c:pt idx="258">
                  <c:v>18.013715120000001</c:v>
                </c:pt>
                <c:pt idx="259">
                  <c:v>18.292143899999999</c:v>
                </c:pt>
                <c:pt idx="260">
                  <c:v>18.866552609999999</c:v>
                </c:pt>
                <c:pt idx="261">
                  <c:v>19.035314890000002</c:v>
                </c:pt>
                <c:pt idx="262">
                  <c:v>19.17962636</c:v>
                </c:pt>
                <c:pt idx="263">
                  <c:v>19.198823999999998</c:v>
                </c:pt>
                <c:pt idx="264">
                  <c:v>19.356142999999999</c:v>
                </c:pt>
                <c:pt idx="265">
                  <c:v>19.502336</c:v>
                </c:pt>
                <c:pt idx="266">
                  <c:v>19.679915999999999</c:v>
                </c:pt>
                <c:pt idx="267">
                  <c:v>19.812107999999998</c:v>
                </c:pt>
                <c:pt idx="268">
                  <c:v>19.812107999999998</c:v>
                </c:pt>
                <c:pt idx="269">
                  <c:v>20.001207000000001</c:v>
                </c:pt>
                <c:pt idx="270">
                  <c:v>20.006267999999999</c:v>
                </c:pt>
                <c:pt idx="271">
                  <c:v>20.216725</c:v>
                </c:pt>
                <c:pt idx="272">
                  <c:v>20.202321000000001</c:v>
                </c:pt>
                <c:pt idx="273">
                  <c:v>20.404418</c:v>
                </c:pt>
                <c:pt idx="274">
                  <c:v>20.391006999999998</c:v>
                </c:pt>
                <c:pt idx="275">
                  <c:v>20.539694999999998</c:v>
                </c:pt>
                <c:pt idx="276">
                  <c:v>20.508434999999999</c:v>
                </c:pt>
                <c:pt idx="277">
                  <c:v>20.495521</c:v>
                </c:pt>
                <c:pt idx="278">
                  <c:v>20.648679000000001</c:v>
                </c:pt>
                <c:pt idx="279">
                  <c:v>20.825118</c:v>
                </c:pt>
                <c:pt idx="280">
                  <c:v>20.821608999999999</c:v>
                </c:pt>
                <c:pt idx="281">
                  <c:v>20.807205</c:v>
                </c:pt>
                <c:pt idx="282">
                  <c:v>20.976224999999999</c:v>
                </c:pt>
                <c:pt idx="283">
                  <c:v>20.952415999999999</c:v>
                </c:pt>
                <c:pt idx="284">
                  <c:v>21.152664000000001</c:v>
                </c:pt>
                <c:pt idx="285">
                  <c:v>21.102594</c:v>
                </c:pt>
                <c:pt idx="286">
                  <c:v>21.102594</c:v>
                </c:pt>
                <c:pt idx="287">
                  <c:v>21.218036999999999</c:v>
                </c:pt>
                <c:pt idx="288">
                  <c:v>21.276253000000001</c:v>
                </c:pt>
                <c:pt idx="289">
                  <c:v>21.268305999999999</c:v>
                </c:pt>
                <c:pt idx="290">
                  <c:v>21.262345</c:v>
                </c:pt>
                <c:pt idx="291">
                  <c:v>21.256385000000002</c:v>
                </c:pt>
                <c:pt idx="292">
                  <c:v>21.210785000000001</c:v>
                </c:pt>
                <c:pt idx="293">
                  <c:v>21.185749999999999</c:v>
                </c:pt>
                <c:pt idx="294">
                  <c:v>21.297018000000001</c:v>
                </c:pt>
                <c:pt idx="295">
                  <c:v>21.293043999999998</c:v>
                </c:pt>
                <c:pt idx="296">
                  <c:v>21.417425999999999</c:v>
                </c:pt>
                <c:pt idx="297">
                  <c:v>21.410969000000001</c:v>
                </c:pt>
                <c:pt idx="298">
                  <c:v>21.479202000000001</c:v>
                </c:pt>
                <c:pt idx="299">
                  <c:v>21.51727</c:v>
                </c:pt>
                <c:pt idx="300">
                  <c:v>21.510316</c:v>
                </c:pt>
                <c:pt idx="301">
                  <c:v>21.598534999999998</c:v>
                </c:pt>
                <c:pt idx="302">
                  <c:v>21.591581999999999</c:v>
                </c:pt>
                <c:pt idx="303">
                  <c:v>21.750436000000001</c:v>
                </c:pt>
                <c:pt idx="304">
                  <c:v>21.781631000000001</c:v>
                </c:pt>
                <c:pt idx="305">
                  <c:v>21.752126000000001</c:v>
                </c:pt>
                <c:pt idx="306">
                  <c:v>21.769711000000001</c:v>
                </c:pt>
                <c:pt idx="307">
                  <c:v>21.878990999999999</c:v>
                </c:pt>
                <c:pt idx="308">
                  <c:v>21.878990999999999</c:v>
                </c:pt>
                <c:pt idx="309">
                  <c:v>22.023706000000001</c:v>
                </c:pt>
                <c:pt idx="310">
                  <c:v>22.048444</c:v>
                </c:pt>
                <c:pt idx="311">
                  <c:v>22.221903000000001</c:v>
                </c:pt>
                <c:pt idx="312">
                  <c:v>22.215413999999999</c:v>
                </c:pt>
                <c:pt idx="313">
                  <c:v>22.287274</c:v>
                </c:pt>
                <c:pt idx="314">
                  <c:v>22.345258999999999</c:v>
                </c:pt>
                <c:pt idx="315">
                  <c:v>22.404734000000001</c:v>
                </c:pt>
                <c:pt idx="316">
                  <c:v>22.354168000000001</c:v>
                </c:pt>
                <c:pt idx="317">
                  <c:v>22.41563</c:v>
                </c:pt>
                <c:pt idx="318">
                  <c:v>22.456261999999999</c:v>
                </c:pt>
                <c:pt idx="319">
                  <c:v>22.459707000000002</c:v>
                </c:pt>
                <c:pt idx="320">
                  <c:v>22.544450000000001</c:v>
                </c:pt>
                <c:pt idx="321">
                  <c:v>22.550377999999998</c:v>
                </c:pt>
                <c:pt idx="322">
                  <c:v>22.641081</c:v>
                </c:pt>
                <c:pt idx="323">
                  <c:v>22.705988000000001</c:v>
                </c:pt>
                <c:pt idx="324">
                  <c:v>22.725062000000001</c:v>
                </c:pt>
                <c:pt idx="325">
                  <c:v>22.789736999999999</c:v>
                </c:pt>
                <c:pt idx="326">
                  <c:v>22.762715</c:v>
                </c:pt>
                <c:pt idx="327">
                  <c:v>22.854410999999999</c:v>
                </c:pt>
                <c:pt idx="328">
                  <c:v>22.848946999999999</c:v>
                </c:pt>
                <c:pt idx="329">
                  <c:v>22.902197999999999</c:v>
                </c:pt>
                <c:pt idx="330">
                  <c:v>22.855108000000001</c:v>
                </c:pt>
                <c:pt idx="331">
                  <c:v>22.834543</c:v>
                </c:pt>
                <c:pt idx="332">
                  <c:v>22.855060000000002</c:v>
                </c:pt>
                <c:pt idx="333">
                  <c:v>22.856598000000002</c:v>
                </c:pt>
                <c:pt idx="334">
                  <c:v>22.856598000000002</c:v>
                </c:pt>
                <c:pt idx="335">
                  <c:v>22.856598000000002</c:v>
                </c:pt>
                <c:pt idx="336">
                  <c:v>22.856598000000002</c:v>
                </c:pt>
                <c:pt idx="337">
                  <c:v>22.840503999999999</c:v>
                </c:pt>
                <c:pt idx="338">
                  <c:v>22.856598000000002</c:v>
                </c:pt>
                <c:pt idx="339">
                  <c:v>22.816462000000001</c:v>
                </c:pt>
                <c:pt idx="340">
                  <c:v>22.779803000000001</c:v>
                </c:pt>
                <c:pt idx="341">
                  <c:v>22.740162999999999</c:v>
                </c:pt>
                <c:pt idx="342">
                  <c:v>22.759734999999999</c:v>
                </c:pt>
                <c:pt idx="343">
                  <c:v>22.758244999999999</c:v>
                </c:pt>
                <c:pt idx="344">
                  <c:v>22.756257999999999</c:v>
                </c:pt>
                <c:pt idx="345">
                  <c:v>22.759238</c:v>
                </c:pt>
                <c:pt idx="346">
                  <c:v>22.742149999999999</c:v>
                </c:pt>
                <c:pt idx="347">
                  <c:v>22.760231000000001</c:v>
                </c:pt>
                <c:pt idx="348">
                  <c:v>22.814972000000001</c:v>
                </c:pt>
                <c:pt idx="349">
                  <c:v>22.799871</c:v>
                </c:pt>
                <c:pt idx="350">
                  <c:v>22.802851</c:v>
                </c:pt>
                <c:pt idx="351">
                  <c:v>22.801857999999999</c:v>
                </c:pt>
                <c:pt idx="352">
                  <c:v>22.781293000000002</c:v>
                </c:pt>
                <c:pt idx="353">
                  <c:v>22.739667000000001</c:v>
                </c:pt>
                <c:pt idx="354">
                  <c:v>22.737680000000001</c:v>
                </c:pt>
                <c:pt idx="355">
                  <c:v>22.735693000000001</c:v>
                </c:pt>
                <c:pt idx="356">
                  <c:v>22.754270999999999</c:v>
                </c:pt>
                <c:pt idx="357">
                  <c:v>22.758741000000001</c:v>
                </c:pt>
                <c:pt idx="358">
                  <c:v>22.760728</c:v>
                </c:pt>
                <c:pt idx="359">
                  <c:v>22.780298999999999</c:v>
                </c:pt>
                <c:pt idx="360">
                  <c:v>22.712961619439987</c:v>
                </c:pt>
                <c:pt idx="361">
                  <c:v>22.712961619439987</c:v>
                </c:pt>
                <c:pt idx="362">
                  <c:v>22.712961619439987</c:v>
                </c:pt>
                <c:pt idx="363">
                  <c:v>22.471041619439987</c:v>
                </c:pt>
                <c:pt idx="364">
                  <c:v>22.229121619439987</c:v>
                </c:pt>
                <c:pt idx="365">
                  <c:v>21.987201619439986</c:v>
                </c:pt>
                <c:pt idx="366">
                  <c:v>21.745281619439986</c:v>
                </c:pt>
                <c:pt idx="367">
                  <c:v>21.494721619439986</c:v>
                </c:pt>
                <c:pt idx="368">
                  <c:v>21.252801619439985</c:v>
                </c:pt>
                <c:pt idx="369">
                  <c:v>21.010881619439985</c:v>
                </c:pt>
                <c:pt idx="370">
                  <c:v>20.768961619439985</c:v>
                </c:pt>
                <c:pt idx="371">
                  <c:v>20.527041619439984</c:v>
                </c:pt>
                <c:pt idx="372">
                  <c:v>20.285121619439984</c:v>
                </c:pt>
                <c:pt idx="373">
                  <c:v>20.043201619439987</c:v>
                </c:pt>
                <c:pt idx="374">
                  <c:v>19.801281619439987</c:v>
                </c:pt>
                <c:pt idx="375">
                  <c:v>19.559361619439986</c:v>
                </c:pt>
                <c:pt idx="376">
                  <c:v>19.317441619439986</c:v>
                </c:pt>
                <c:pt idx="377">
                  <c:v>19.075521619439986</c:v>
                </c:pt>
                <c:pt idx="378">
                  <c:v>18.833601619439985</c:v>
                </c:pt>
                <c:pt idx="379">
                  <c:v>18.591681619439985</c:v>
                </c:pt>
                <c:pt idx="380">
                  <c:v>18.349761619439985</c:v>
                </c:pt>
                <c:pt idx="381">
                  <c:v>18.107841619439984</c:v>
                </c:pt>
                <c:pt idx="382">
                  <c:v>17.865921619439984</c:v>
                </c:pt>
                <c:pt idx="383">
                  <c:v>17.719041619439984</c:v>
                </c:pt>
                <c:pt idx="384">
                  <c:v>17.572161619439985</c:v>
                </c:pt>
                <c:pt idx="385">
                  <c:v>17.425281619439986</c:v>
                </c:pt>
                <c:pt idx="386">
                  <c:v>17.287041619439986</c:v>
                </c:pt>
                <c:pt idx="387">
                  <c:v>17.148801619439986</c:v>
                </c:pt>
                <c:pt idx="388">
                  <c:v>17.010561619439986</c:v>
                </c:pt>
                <c:pt idx="389">
                  <c:v>16.872321619439987</c:v>
                </c:pt>
                <c:pt idx="390">
                  <c:v>16.734081619439987</c:v>
                </c:pt>
                <c:pt idx="391">
                  <c:v>16.595841619439987</c:v>
                </c:pt>
                <c:pt idx="392">
                  <c:v>16.457601619439984</c:v>
                </c:pt>
                <c:pt idx="393">
                  <c:v>16.319361619439984</c:v>
                </c:pt>
                <c:pt idx="394">
                  <c:v>16.181121619439985</c:v>
                </c:pt>
                <c:pt idx="395">
                  <c:v>16.042017619439985</c:v>
                </c:pt>
                <c:pt idx="396">
                  <c:v>15.902913619439985</c:v>
                </c:pt>
                <c:pt idx="397">
                  <c:v>15.763809619439986</c:v>
                </c:pt>
                <c:pt idx="398">
                  <c:v>15.624705619439986</c:v>
                </c:pt>
                <c:pt idx="399">
                  <c:v>15.485601619439986</c:v>
                </c:pt>
                <c:pt idx="400">
                  <c:v>15.343041619439985</c:v>
                </c:pt>
                <c:pt idx="401">
                  <c:v>15.209985619439985</c:v>
                </c:pt>
                <c:pt idx="402">
                  <c:v>15.075201619439985</c:v>
                </c:pt>
                <c:pt idx="403">
                  <c:v>14.936961619439986</c:v>
                </c:pt>
                <c:pt idx="404">
                  <c:v>14.798721619439986</c:v>
                </c:pt>
                <c:pt idx="405">
                  <c:v>14.660481619439986</c:v>
                </c:pt>
                <c:pt idx="406">
                  <c:v>14.660481619439986</c:v>
                </c:pt>
                <c:pt idx="407">
                  <c:v>14.660481619439986</c:v>
                </c:pt>
                <c:pt idx="408">
                  <c:v>14.660481619439986</c:v>
                </c:pt>
                <c:pt idx="409">
                  <c:v>14.660481619439986</c:v>
                </c:pt>
                <c:pt idx="410">
                  <c:v>14.660481619439986</c:v>
                </c:pt>
                <c:pt idx="411">
                  <c:v>14.660481619439986</c:v>
                </c:pt>
                <c:pt idx="412">
                  <c:v>14.504961619439985</c:v>
                </c:pt>
                <c:pt idx="413">
                  <c:v>14.349441619439986</c:v>
                </c:pt>
                <c:pt idx="414">
                  <c:v>14.193921619439985</c:v>
                </c:pt>
                <c:pt idx="415">
                  <c:v>14.098881619439986</c:v>
                </c:pt>
                <c:pt idx="416">
                  <c:v>14.021121619439986</c:v>
                </c:pt>
                <c:pt idx="417">
                  <c:v>13.891521619439986</c:v>
                </c:pt>
                <c:pt idx="418">
                  <c:v>13.761921619439986</c:v>
                </c:pt>
                <c:pt idx="419">
                  <c:v>13.628001619439985</c:v>
                </c:pt>
                <c:pt idx="420">
                  <c:v>13.491489619439985</c:v>
                </c:pt>
                <c:pt idx="421">
                  <c:v>13.353249619439985</c:v>
                </c:pt>
                <c:pt idx="422">
                  <c:v>13.218465619439986</c:v>
                </c:pt>
                <c:pt idx="423">
                  <c:v>13.080225619439986</c:v>
                </c:pt>
                <c:pt idx="424">
                  <c:v>12.941985619439986</c:v>
                </c:pt>
                <c:pt idx="425">
                  <c:v>12.803745619439985</c:v>
                </c:pt>
                <c:pt idx="426">
                  <c:v>12.665505619439985</c:v>
                </c:pt>
                <c:pt idx="427">
                  <c:v>12.52726561944</c:v>
                </c:pt>
                <c:pt idx="428">
                  <c:v>12.066068</c:v>
                </c:pt>
                <c:pt idx="429">
                  <c:v>11.634758</c:v>
                </c:pt>
                <c:pt idx="430">
                  <c:v>11.549576999999999</c:v>
                </c:pt>
                <c:pt idx="431">
                  <c:v>11.709676</c:v>
                </c:pt>
                <c:pt idx="432">
                  <c:v>11.451143</c:v>
                </c:pt>
                <c:pt idx="433">
                  <c:v>11.529477</c:v>
                </c:pt>
                <c:pt idx="434">
                  <c:v>11.206124000000001</c:v>
                </c:pt>
                <c:pt idx="435">
                  <c:v>11.223145000000001</c:v>
                </c:pt>
                <c:pt idx="436">
                  <c:v>11.192038</c:v>
                </c:pt>
                <c:pt idx="437">
                  <c:v>11.087547000000001</c:v>
                </c:pt>
                <c:pt idx="438">
                  <c:v>10.874513</c:v>
                </c:pt>
                <c:pt idx="439">
                  <c:v>10.579624000000001</c:v>
                </c:pt>
                <c:pt idx="440">
                  <c:v>10.703288000000001</c:v>
                </c:pt>
                <c:pt idx="441">
                  <c:v>10.582706</c:v>
                </c:pt>
                <c:pt idx="442">
                  <c:v>10.370834</c:v>
                </c:pt>
                <c:pt idx="443">
                  <c:v>10.380163</c:v>
                </c:pt>
                <c:pt idx="444">
                  <c:v>10.333176999999999</c:v>
                </c:pt>
                <c:pt idx="445">
                  <c:v>10.114592</c:v>
                </c:pt>
                <c:pt idx="446">
                  <c:v>9.9650169999999996</c:v>
                </c:pt>
                <c:pt idx="447">
                  <c:v>9.8710290000000001</c:v>
                </c:pt>
                <c:pt idx="448">
                  <c:v>9.7662010000000006</c:v>
                </c:pt>
                <c:pt idx="449">
                  <c:v>9.6213829999999998</c:v>
                </c:pt>
                <c:pt idx="450">
                  <c:v>9.3715480000000007</c:v>
                </c:pt>
                <c:pt idx="451">
                  <c:v>9.3194839999999992</c:v>
                </c:pt>
                <c:pt idx="452">
                  <c:v>9.2009980000000002</c:v>
                </c:pt>
                <c:pt idx="453">
                  <c:v>9.1385489999999994</c:v>
                </c:pt>
                <c:pt idx="454">
                  <c:v>9.0428630000000005</c:v>
                </c:pt>
                <c:pt idx="455">
                  <c:v>9.0027120000000007</c:v>
                </c:pt>
                <c:pt idx="456">
                  <c:v>8.937284</c:v>
                </c:pt>
                <c:pt idx="457">
                  <c:v>8.8172280000000001</c:v>
                </c:pt>
                <c:pt idx="458">
                  <c:v>8.7108059999999998</c:v>
                </c:pt>
                <c:pt idx="459">
                  <c:v>8.4937179999999994</c:v>
                </c:pt>
                <c:pt idx="460">
                  <c:v>8.3122729999999994</c:v>
                </c:pt>
                <c:pt idx="461">
                  <c:v>8.2626849999999994</c:v>
                </c:pt>
                <c:pt idx="462">
                  <c:v>8.2592079999999992</c:v>
                </c:pt>
                <c:pt idx="463">
                  <c:v>8.0258760000000002</c:v>
                </c:pt>
                <c:pt idx="464">
                  <c:v>8.0381689999999999</c:v>
                </c:pt>
                <c:pt idx="465">
                  <c:v>8.0381689999999999</c:v>
                </c:pt>
                <c:pt idx="466">
                  <c:v>8.0381689999999999</c:v>
                </c:pt>
                <c:pt idx="467">
                  <c:v>8.0381689999999999</c:v>
                </c:pt>
                <c:pt idx="468">
                  <c:v>8.0381689999999999</c:v>
                </c:pt>
                <c:pt idx="469">
                  <c:v>8.0381689999999999</c:v>
                </c:pt>
                <c:pt idx="470">
                  <c:v>8.0754370000000009</c:v>
                </c:pt>
                <c:pt idx="471">
                  <c:v>8.0754370000000009</c:v>
                </c:pt>
                <c:pt idx="472">
                  <c:v>8.0878599999999992</c:v>
                </c:pt>
                <c:pt idx="473">
                  <c:v>8.1002829999999992</c:v>
                </c:pt>
                <c:pt idx="474">
                  <c:v>8.1127050000000001</c:v>
                </c:pt>
                <c:pt idx="475">
                  <c:v>8.1375510000000002</c:v>
                </c:pt>
                <c:pt idx="476">
                  <c:v>8.3860069999999993</c:v>
                </c:pt>
                <c:pt idx="477">
                  <c:v>8.3860069999999993</c:v>
                </c:pt>
                <c:pt idx="478">
                  <c:v>8.3956789999999994</c:v>
                </c:pt>
                <c:pt idx="479">
                  <c:v>8.3931950000000004</c:v>
                </c:pt>
                <c:pt idx="480">
                  <c:v>8.391705</c:v>
                </c:pt>
                <c:pt idx="481">
                  <c:v>8.3902149999999995</c:v>
                </c:pt>
                <c:pt idx="482">
                  <c:v>8.3996320000000004</c:v>
                </c:pt>
                <c:pt idx="483">
                  <c:v>8.3986389999999993</c:v>
                </c:pt>
                <c:pt idx="484">
                  <c:v>8.3976450000000007</c:v>
                </c:pt>
                <c:pt idx="485">
                  <c:v>8.6586619999999996</c:v>
                </c:pt>
                <c:pt idx="486">
                  <c:v>8.6508210000000005</c:v>
                </c:pt>
                <c:pt idx="487">
                  <c:v>8.6715079999999993</c:v>
                </c:pt>
                <c:pt idx="488">
                  <c:v>8.7101810000000004</c:v>
                </c:pt>
                <c:pt idx="489">
                  <c:v>8.7414120000000004</c:v>
                </c:pt>
                <c:pt idx="490">
                  <c:v>8.7693670000000008</c:v>
                </c:pt>
                <c:pt idx="491">
                  <c:v>8.7712000000000003</c:v>
                </c:pt>
                <c:pt idx="492">
                  <c:v>8.784046</c:v>
                </c:pt>
                <c:pt idx="493">
                  <c:v>8.7976600000000005</c:v>
                </c:pt>
                <c:pt idx="494">
                  <c:v>8.8130760000000006</c:v>
                </c:pt>
                <c:pt idx="495">
                  <c:v>8.8259229999999995</c:v>
                </c:pt>
                <c:pt idx="496">
                  <c:v>8.8266899999999993</c:v>
                </c:pt>
                <c:pt idx="497">
                  <c:v>8.8369680000000006</c:v>
                </c:pt>
                <c:pt idx="498">
                  <c:v>8.8446759999999998</c:v>
                </c:pt>
                <c:pt idx="499">
                  <c:v>8.8480129999999999</c:v>
                </c:pt>
                <c:pt idx="500">
                  <c:v>8.8557210000000008</c:v>
                </c:pt>
                <c:pt idx="501">
                  <c:v>8.8513500000000001</c:v>
                </c:pt>
                <c:pt idx="502">
                  <c:v>8.8564880000000006</c:v>
                </c:pt>
                <c:pt idx="503">
                  <c:v>8.8788440000000008</c:v>
                </c:pt>
                <c:pt idx="504">
                  <c:v>8.9294630000000002</c:v>
                </c:pt>
                <c:pt idx="505">
                  <c:v>8.9403030000000001</c:v>
                </c:pt>
                <c:pt idx="506">
                  <c:v>8.9458710000000004</c:v>
                </c:pt>
                <c:pt idx="507">
                  <c:v>8.9664260000000002</c:v>
                </c:pt>
                <c:pt idx="508">
                  <c:v>8.9664260000000002</c:v>
                </c:pt>
                <c:pt idx="509">
                  <c:v>8.9996939999999999</c:v>
                </c:pt>
                <c:pt idx="510">
                  <c:v>8.9996939999999999</c:v>
                </c:pt>
                <c:pt idx="511">
                  <c:v>9.0210159999999995</c:v>
                </c:pt>
                <c:pt idx="512">
                  <c:v>9.0210159999999995</c:v>
                </c:pt>
                <c:pt idx="513">
                  <c:v>9.0210159999999995</c:v>
                </c:pt>
                <c:pt idx="514">
                  <c:v>9.0998970000000003</c:v>
                </c:pt>
                <c:pt idx="515">
                  <c:v>9.1969569999999994</c:v>
                </c:pt>
                <c:pt idx="516">
                  <c:v>9.2633189999999992</c:v>
                </c:pt>
                <c:pt idx="517">
                  <c:v>9.2965870000000006</c:v>
                </c:pt>
                <c:pt idx="518">
                  <c:v>9.3325569999999995</c:v>
                </c:pt>
                <c:pt idx="519">
                  <c:v>9.3726929999999999</c:v>
                </c:pt>
                <c:pt idx="520">
                  <c:v>9.3983860000000004</c:v>
                </c:pt>
                <c:pt idx="521">
                  <c:v>9.4221749999999993</c:v>
                </c:pt>
                <c:pt idx="522">
                  <c:v>9.4530069999999995</c:v>
                </c:pt>
                <c:pt idx="523">
                  <c:v>9.4812700000000003</c:v>
                </c:pt>
                <c:pt idx="524">
                  <c:v>9.5146709999999999</c:v>
                </c:pt>
                <c:pt idx="525">
                  <c:v>9.538195</c:v>
                </c:pt>
                <c:pt idx="526">
                  <c:v>9.6204129999999992</c:v>
                </c:pt>
                <c:pt idx="527">
                  <c:v>9.6846460000000008</c:v>
                </c:pt>
                <c:pt idx="528">
                  <c:v>9.7308970000000006</c:v>
                </c:pt>
                <c:pt idx="529">
                  <c:v>9.906898</c:v>
                </c:pt>
                <c:pt idx="530">
                  <c:v>10.098316000000001</c:v>
                </c:pt>
                <c:pt idx="531">
                  <c:v>10.361675999999999</c:v>
                </c:pt>
                <c:pt idx="532">
                  <c:v>10.527399000000001</c:v>
                </c:pt>
                <c:pt idx="533">
                  <c:v>10.643020999999999</c:v>
                </c:pt>
                <c:pt idx="534">
                  <c:v>10.748364</c:v>
                </c:pt>
                <c:pt idx="535">
                  <c:v>10.848566999999999</c:v>
                </c:pt>
                <c:pt idx="536">
                  <c:v>11.018145000000001</c:v>
                </c:pt>
                <c:pt idx="537">
                  <c:v>11.140188</c:v>
                </c:pt>
                <c:pt idx="538">
                  <c:v>11.335462</c:v>
                </c:pt>
                <c:pt idx="539">
                  <c:v>11.510103000000001</c:v>
                </c:pt>
                <c:pt idx="540">
                  <c:v>11.718605999999999</c:v>
                </c:pt>
                <c:pt idx="541">
                  <c:v>11.934426999999999</c:v>
                </c:pt>
                <c:pt idx="542">
                  <c:v>12.167823</c:v>
                </c:pt>
                <c:pt idx="543">
                  <c:v>12.500042000000001</c:v>
                </c:pt>
                <c:pt idx="544">
                  <c:v>12.697730999999999</c:v>
                </c:pt>
                <c:pt idx="545">
                  <c:v>12.836326</c:v>
                </c:pt>
                <c:pt idx="546">
                  <c:v>12.982091</c:v>
                </c:pt>
                <c:pt idx="547">
                  <c:v>13.12426</c:v>
                </c:pt>
                <c:pt idx="548">
                  <c:v>13.219393</c:v>
                </c:pt>
                <c:pt idx="549">
                  <c:v>13.375093</c:v>
                </c:pt>
                <c:pt idx="550">
                  <c:v>13.537324999999999</c:v>
                </c:pt>
                <c:pt idx="551">
                  <c:v>13.631074</c:v>
                </c:pt>
                <c:pt idx="552">
                  <c:v>13.713291999999999</c:v>
                </c:pt>
                <c:pt idx="553">
                  <c:v>13.777112000000001</c:v>
                </c:pt>
                <c:pt idx="554">
                  <c:v>13.84864</c:v>
                </c:pt>
                <c:pt idx="555">
                  <c:v>13.915167</c:v>
                </c:pt>
                <c:pt idx="556">
                  <c:v>13.982635</c:v>
                </c:pt>
                <c:pt idx="557">
                  <c:v>14.050789999999999</c:v>
                </c:pt>
                <c:pt idx="558">
                  <c:v>14.151384</c:v>
                </c:pt>
                <c:pt idx="559">
                  <c:v>14.221696</c:v>
                </c:pt>
                <c:pt idx="560">
                  <c:v>14.28079</c:v>
                </c:pt>
                <c:pt idx="561">
                  <c:v>14.36232</c:v>
                </c:pt>
                <c:pt idx="562">
                  <c:v>14.426553</c:v>
                </c:pt>
                <c:pt idx="563">
                  <c:v>14.461307</c:v>
                </c:pt>
                <c:pt idx="564">
                  <c:v>14.564333</c:v>
                </c:pt>
                <c:pt idx="565">
                  <c:v>14.601656</c:v>
                </c:pt>
                <c:pt idx="566">
                  <c:v>14.628703</c:v>
                </c:pt>
                <c:pt idx="567">
                  <c:v>14.655749</c:v>
                </c:pt>
                <c:pt idx="568">
                  <c:v>14.716901</c:v>
                </c:pt>
                <c:pt idx="569">
                  <c:v>14.716901</c:v>
                </c:pt>
                <c:pt idx="570">
                  <c:v>14.787175</c:v>
                </c:pt>
                <c:pt idx="571">
                  <c:v>14.826617000000001</c:v>
                </c:pt>
                <c:pt idx="572">
                  <c:v>14.855781</c:v>
                </c:pt>
                <c:pt idx="573">
                  <c:v>14.855781</c:v>
                </c:pt>
                <c:pt idx="574">
                  <c:v>14.826617000000001</c:v>
                </c:pt>
                <c:pt idx="575">
                  <c:v>14.89634</c:v>
                </c:pt>
                <c:pt idx="576">
                  <c:v>14.965161</c:v>
                </c:pt>
                <c:pt idx="577">
                  <c:v>15.049948000000001</c:v>
                </c:pt>
                <c:pt idx="578">
                  <c:v>15.101549</c:v>
                </c:pt>
                <c:pt idx="579">
                  <c:v>15.226542999999999</c:v>
                </c:pt>
                <c:pt idx="580">
                  <c:v>15.5296</c:v>
                </c:pt>
                <c:pt idx="581">
                  <c:v>16.126232000000002</c:v>
                </c:pt>
                <c:pt idx="582">
                  <c:v>16.468156</c:v>
                </c:pt>
                <c:pt idx="583">
                  <c:v>16.766327</c:v>
                </c:pt>
                <c:pt idx="584">
                  <c:v>17.293237999999999</c:v>
                </c:pt>
                <c:pt idx="585">
                  <c:v>17.480941000000001</c:v>
                </c:pt>
                <c:pt idx="586">
                  <c:v>17.735409000000001</c:v>
                </c:pt>
                <c:pt idx="587">
                  <c:v>18.033587000000001</c:v>
                </c:pt>
                <c:pt idx="588">
                  <c:v>18.324016</c:v>
                </c:pt>
                <c:pt idx="589">
                  <c:v>18.560790999999998</c:v>
                </c:pt>
                <c:pt idx="590">
                  <c:v>18.754418999999999</c:v>
                </c:pt>
                <c:pt idx="591">
                  <c:v>18.888953999999998</c:v>
                </c:pt>
                <c:pt idx="592">
                  <c:v>19.027349999999998</c:v>
                </c:pt>
                <c:pt idx="593">
                  <c:v>19.198501</c:v>
                </c:pt>
                <c:pt idx="594">
                  <c:v>19.367895000000001</c:v>
                </c:pt>
                <c:pt idx="595">
                  <c:v>19.730255</c:v>
                </c:pt>
                <c:pt idx="596">
                  <c:v>19.923884000000001</c:v>
                </c:pt>
                <c:pt idx="597">
                  <c:v>20.116551000000001</c:v>
                </c:pt>
                <c:pt idx="598">
                  <c:v>20.268125000000001</c:v>
                </c:pt>
                <c:pt idx="599">
                  <c:v>20.398167000000001</c:v>
                </c:pt>
                <c:pt idx="600">
                  <c:v>20.580722000000002</c:v>
                </c:pt>
                <c:pt idx="601">
                  <c:v>20.804205</c:v>
                </c:pt>
                <c:pt idx="602">
                  <c:v>21.040220000000001</c:v>
                </c:pt>
                <c:pt idx="603">
                  <c:v>21.348175000000001</c:v>
                </c:pt>
                <c:pt idx="604">
                  <c:v>21.581133999999999</c:v>
                </c:pt>
                <c:pt idx="605">
                  <c:v>21.81325</c:v>
                </c:pt>
                <c:pt idx="606">
                  <c:v>22.049765000000001</c:v>
                </c:pt>
                <c:pt idx="607">
                  <c:v>22.462187</c:v>
                </c:pt>
                <c:pt idx="608">
                  <c:v>22.800979999999999</c:v>
                </c:pt>
                <c:pt idx="609">
                  <c:v>23.111370999999998</c:v>
                </c:pt>
                <c:pt idx="610">
                  <c:v>23.360626</c:v>
                </c:pt>
                <c:pt idx="611">
                  <c:v>23.696287000000002</c:v>
                </c:pt>
                <c:pt idx="612">
                  <c:v>24.246043</c:v>
                </c:pt>
                <c:pt idx="613">
                  <c:v>24.690646000000001</c:v>
                </c:pt>
                <c:pt idx="614">
                  <c:v>25.117467000000001</c:v>
                </c:pt>
                <c:pt idx="615">
                  <c:v>25.554224000000001</c:v>
                </c:pt>
                <c:pt idx="616">
                  <c:v>26.080258000000001</c:v>
                </c:pt>
                <c:pt idx="617">
                  <c:v>26.448633999999998</c:v>
                </c:pt>
                <c:pt idx="618">
                  <c:v>26.732437999999998</c:v>
                </c:pt>
                <c:pt idx="619">
                  <c:v>27.118026</c:v>
                </c:pt>
                <c:pt idx="620">
                  <c:v>27.468848000000001</c:v>
                </c:pt>
                <c:pt idx="621">
                  <c:v>27.844591000000001</c:v>
                </c:pt>
                <c:pt idx="622">
                  <c:v>28.047923999999998</c:v>
                </c:pt>
                <c:pt idx="623">
                  <c:v>28.258607000000001</c:v>
                </c:pt>
                <c:pt idx="624">
                  <c:v>28.340218</c:v>
                </c:pt>
                <c:pt idx="625">
                  <c:v>28.502267</c:v>
                </c:pt>
                <c:pt idx="626">
                  <c:v>28.647745</c:v>
                </c:pt>
                <c:pt idx="627">
                  <c:v>28.833055999999999</c:v>
                </c:pt>
                <c:pt idx="628">
                  <c:v>29.021376</c:v>
                </c:pt>
                <c:pt idx="629">
                  <c:v>29.103731</c:v>
                </c:pt>
                <c:pt idx="630">
                  <c:v>29.254484999999999</c:v>
                </c:pt>
                <c:pt idx="631">
                  <c:v>29.344897</c:v>
                </c:pt>
                <c:pt idx="632">
                  <c:v>29.474260999999998</c:v>
                </c:pt>
                <c:pt idx="633">
                  <c:v>29.474260999999998</c:v>
                </c:pt>
                <c:pt idx="634">
                  <c:v>29.643090999999998</c:v>
                </c:pt>
                <c:pt idx="635">
                  <c:v>29.724777</c:v>
                </c:pt>
                <c:pt idx="636">
                  <c:v>29.754726999999999</c:v>
                </c:pt>
                <c:pt idx="637">
                  <c:v>29.827732000000001</c:v>
                </c:pt>
                <c:pt idx="638">
                  <c:v>29.862821</c:v>
                </c:pt>
                <c:pt idx="639">
                  <c:v>29.937331</c:v>
                </c:pt>
                <c:pt idx="640">
                  <c:v>29.963647999999999</c:v>
                </c:pt>
                <c:pt idx="641">
                  <c:v>30.026375000000002</c:v>
                </c:pt>
                <c:pt idx="642">
                  <c:v>30.055261000000002</c:v>
                </c:pt>
                <c:pt idx="643">
                  <c:v>30.101509</c:v>
                </c:pt>
                <c:pt idx="644">
                  <c:v>30.136506000000001</c:v>
                </c:pt>
                <c:pt idx="645">
                  <c:v>30.190462</c:v>
                </c:pt>
                <c:pt idx="646">
                  <c:v>30.228469</c:v>
                </c:pt>
                <c:pt idx="647">
                  <c:v>30.277286</c:v>
                </c:pt>
                <c:pt idx="648">
                  <c:v>30.292169999999999</c:v>
                </c:pt>
                <c:pt idx="649">
                  <c:v>30.299878</c:v>
                </c:pt>
                <c:pt idx="650">
                  <c:v>30.291637999999999</c:v>
                </c:pt>
                <c:pt idx="651">
                  <c:v>30.283930000000002</c:v>
                </c:pt>
                <c:pt idx="652">
                  <c:v>30.265412000000001</c:v>
                </c:pt>
                <c:pt idx="653">
                  <c:v>30.265412000000001</c:v>
                </c:pt>
                <c:pt idx="654">
                  <c:v>30.249464</c:v>
                </c:pt>
                <c:pt idx="655">
                  <c:v>30.254695000000002</c:v>
                </c:pt>
                <c:pt idx="656">
                  <c:v>30.274716999999999</c:v>
                </c:pt>
                <c:pt idx="657">
                  <c:v>30.294298000000001</c:v>
                </c:pt>
                <c:pt idx="658">
                  <c:v>30.292794000000001</c:v>
                </c:pt>
                <c:pt idx="659">
                  <c:v>30.307677000000002</c:v>
                </c:pt>
                <c:pt idx="660">
                  <c:v>30.316981999999999</c:v>
                </c:pt>
                <c:pt idx="661">
                  <c:v>30.326727000000002</c:v>
                </c:pt>
                <c:pt idx="662">
                  <c:v>30.333462000000001</c:v>
                </c:pt>
                <c:pt idx="663">
                  <c:v>30.343207</c:v>
                </c:pt>
                <c:pt idx="664">
                  <c:v>30.353043</c:v>
                </c:pt>
                <c:pt idx="665">
                  <c:v>30.376166999999999</c:v>
                </c:pt>
                <c:pt idx="666">
                  <c:v>30.376653999999998</c:v>
                </c:pt>
                <c:pt idx="667">
                  <c:v>30.402346999999999</c:v>
                </c:pt>
                <c:pt idx="668">
                  <c:v>30.46734</c:v>
                </c:pt>
                <c:pt idx="669">
                  <c:v>30.505880000000001</c:v>
                </c:pt>
                <c:pt idx="670">
                  <c:v>30.511505</c:v>
                </c:pt>
                <c:pt idx="671">
                  <c:v>30.529489999999999</c:v>
                </c:pt>
                <c:pt idx="672">
                  <c:v>30.527407</c:v>
                </c:pt>
                <c:pt idx="673">
                  <c:v>30.550045000000001</c:v>
                </c:pt>
                <c:pt idx="674">
                  <c:v>30.511990999999998</c:v>
                </c:pt>
                <c:pt idx="675">
                  <c:v>30.535602000000001</c:v>
                </c:pt>
                <c:pt idx="676">
                  <c:v>30.545876</c:v>
                </c:pt>
                <c:pt idx="677">
                  <c:v>30.578582000000001</c:v>
                </c:pt>
                <c:pt idx="678">
                  <c:v>30.571359999999999</c:v>
                </c:pt>
                <c:pt idx="679">
                  <c:v>30.688575</c:v>
                </c:pt>
                <c:pt idx="680">
                  <c:v>30.696770000000001</c:v>
                </c:pt>
                <c:pt idx="681">
                  <c:v>30.719892999999999</c:v>
                </c:pt>
                <c:pt idx="682">
                  <c:v>30.720379999999999</c:v>
                </c:pt>
                <c:pt idx="683">
                  <c:v>30.742182</c:v>
                </c:pt>
                <c:pt idx="684">
                  <c:v>30.744264999999999</c:v>
                </c:pt>
                <c:pt idx="685">
                  <c:v>30.757110999999998</c:v>
                </c:pt>
                <c:pt idx="686">
                  <c:v>30.747319999999998</c:v>
                </c:pt>
                <c:pt idx="687">
                  <c:v>30.755027999999999</c:v>
                </c:pt>
                <c:pt idx="688">
                  <c:v>30.754237</c:v>
                </c:pt>
                <c:pt idx="689">
                  <c:v>30.732876999999998</c:v>
                </c:pt>
                <c:pt idx="690">
                  <c:v>30.740584999999999</c:v>
                </c:pt>
                <c:pt idx="691">
                  <c:v>30.763708999999999</c:v>
                </c:pt>
                <c:pt idx="692">
                  <c:v>30.773986000000001</c:v>
                </c:pt>
                <c:pt idx="693">
                  <c:v>30.761626</c:v>
                </c:pt>
                <c:pt idx="694">
                  <c:v>30.746697000000001</c:v>
                </c:pt>
                <c:pt idx="695">
                  <c:v>30.731629999999999</c:v>
                </c:pt>
                <c:pt idx="696">
                  <c:v>30.714130999999998</c:v>
                </c:pt>
                <c:pt idx="697">
                  <c:v>30.775808000000001</c:v>
                </c:pt>
                <c:pt idx="698">
                  <c:v>30.807801000000001</c:v>
                </c:pt>
                <c:pt idx="699">
                  <c:v>30.704581000000001</c:v>
                </c:pt>
                <c:pt idx="700">
                  <c:v>30.468858000000001</c:v>
                </c:pt>
                <c:pt idx="701">
                  <c:v>30.311935999999999</c:v>
                </c:pt>
                <c:pt idx="702">
                  <c:v>30.184352000000001</c:v>
                </c:pt>
                <c:pt idx="703">
                  <c:v>30.103677999999999</c:v>
                </c:pt>
                <c:pt idx="704">
                  <c:v>29.982184</c:v>
                </c:pt>
                <c:pt idx="705">
                  <c:v>29.933150000000001</c:v>
                </c:pt>
                <c:pt idx="706">
                  <c:v>29.820855000000002</c:v>
                </c:pt>
                <c:pt idx="707">
                  <c:v>29.84141</c:v>
                </c:pt>
                <c:pt idx="708">
                  <c:v>29.836758</c:v>
                </c:pt>
                <c:pt idx="709">
                  <c:v>29.874811000000001</c:v>
                </c:pt>
                <c:pt idx="710">
                  <c:v>29.887657000000001</c:v>
                </c:pt>
                <c:pt idx="711">
                  <c:v>29.913350000000001</c:v>
                </c:pt>
                <c:pt idx="712">
                  <c:v>29.936474</c:v>
                </c:pt>
                <c:pt idx="713">
                  <c:v>29.946750999999999</c:v>
                </c:pt>
                <c:pt idx="714">
                  <c:v>29.939530000000001</c:v>
                </c:pt>
                <c:pt idx="715">
                  <c:v>29.952999999999999</c:v>
                </c:pt>
                <c:pt idx="716">
                  <c:v>30.123380999999998</c:v>
                </c:pt>
                <c:pt idx="717">
                  <c:v>30.169720000000002</c:v>
                </c:pt>
                <c:pt idx="718">
                  <c:v>30.178052000000001</c:v>
                </c:pt>
                <c:pt idx="719">
                  <c:v>30.187797</c:v>
                </c:pt>
                <c:pt idx="720">
                  <c:v>30.208351</c:v>
                </c:pt>
                <c:pt idx="721">
                  <c:v>30.223234999999999</c:v>
                </c:pt>
                <c:pt idx="722">
                  <c:v>30.218095999999999</c:v>
                </c:pt>
                <c:pt idx="723">
                  <c:v>30.234393000000001</c:v>
                </c:pt>
                <c:pt idx="724">
                  <c:v>30.266289</c:v>
                </c:pt>
                <c:pt idx="725">
                  <c:v>30.276567</c:v>
                </c:pt>
                <c:pt idx="726">
                  <c:v>30.286843999999999</c:v>
                </c:pt>
                <c:pt idx="727">
                  <c:v>30.281172999999999</c:v>
                </c:pt>
                <c:pt idx="728">
                  <c:v>30.288881</c:v>
                </c:pt>
                <c:pt idx="729">
                  <c:v>30.280640999999999</c:v>
                </c:pt>
                <c:pt idx="730">
                  <c:v>30.28321</c:v>
                </c:pt>
                <c:pt idx="731">
                  <c:v>30.282678000000001</c:v>
                </c:pt>
                <c:pt idx="732">
                  <c:v>30.261592</c:v>
                </c:pt>
                <c:pt idx="733">
                  <c:v>30.287476000000002</c:v>
                </c:pt>
                <c:pt idx="734">
                  <c:v>30.138456000000001</c:v>
                </c:pt>
                <c:pt idx="735">
                  <c:v>29.976203999999999</c:v>
                </c:pt>
                <c:pt idx="736">
                  <c:v>29.700379999999999</c:v>
                </c:pt>
                <c:pt idx="737">
                  <c:v>29.408201999999999</c:v>
                </c:pt>
                <c:pt idx="738">
                  <c:v>29.248873</c:v>
                </c:pt>
                <c:pt idx="739">
                  <c:v>29.040227000000002</c:v>
                </c:pt>
                <c:pt idx="740">
                  <c:v>28.888013999999998</c:v>
                </c:pt>
                <c:pt idx="741">
                  <c:v>28.744094</c:v>
                </c:pt>
                <c:pt idx="742">
                  <c:v>28.568272</c:v>
                </c:pt>
                <c:pt idx="743">
                  <c:v>28.422412000000001</c:v>
                </c:pt>
                <c:pt idx="744">
                  <c:v>28.163419999999999</c:v>
                </c:pt>
                <c:pt idx="745">
                  <c:v>27.934414</c:v>
                </c:pt>
                <c:pt idx="746">
                  <c:v>27.675896000000002</c:v>
                </c:pt>
                <c:pt idx="747">
                  <c:v>27.471024</c:v>
                </c:pt>
                <c:pt idx="748">
                  <c:v>27.300668000000002</c:v>
                </c:pt>
                <c:pt idx="749">
                  <c:v>27.123000999999999</c:v>
                </c:pt>
                <c:pt idx="750">
                  <c:v>26.921869000000001</c:v>
                </c:pt>
                <c:pt idx="751">
                  <c:v>26.765550000000001</c:v>
                </c:pt>
                <c:pt idx="752">
                  <c:v>26.508994999999999</c:v>
                </c:pt>
                <c:pt idx="753">
                  <c:v>26.151758999999998</c:v>
                </c:pt>
                <c:pt idx="754">
                  <c:v>25.884824999999999</c:v>
                </c:pt>
                <c:pt idx="755">
                  <c:v>25.690636000000001</c:v>
                </c:pt>
                <c:pt idx="756">
                  <c:v>25.457785000000001</c:v>
                </c:pt>
                <c:pt idx="757">
                  <c:v>25.164674000000002</c:v>
                </c:pt>
                <c:pt idx="758">
                  <c:v>24.830514000000001</c:v>
                </c:pt>
                <c:pt idx="759">
                  <c:v>24.690508999999999</c:v>
                </c:pt>
                <c:pt idx="760">
                  <c:v>24.533878999999999</c:v>
                </c:pt>
                <c:pt idx="761">
                  <c:v>24.305040999999999</c:v>
                </c:pt>
                <c:pt idx="762">
                  <c:v>24.087817999999999</c:v>
                </c:pt>
                <c:pt idx="763">
                  <c:v>23.837046000000001</c:v>
                </c:pt>
                <c:pt idx="764">
                  <c:v>23.670390999999999</c:v>
                </c:pt>
                <c:pt idx="765">
                  <c:v>23.496986</c:v>
                </c:pt>
                <c:pt idx="766">
                  <c:v>23.385133</c:v>
                </c:pt>
                <c:pt idx="767">
                  <c:v>23.231628000000001</c:v>
                </c:pt>
                <c:pt idx="768">
                  <c:v>22.780224</c:v>
                </c:pt>
                <c:pt idx="769">
                  <c:v>22.455838</c:v>
                </c:pt>
                <c:pt idx="770">
                  <c:v>22.252949000000001</c:v>
                </c:pt>
                <c:pt idx="771">
                  <c:v>22.099530000000001</c:v>
                </c:pt>
                <c:pt idx="772">
                  <c:v>22.002047999999998</c:v>
                </c:pt>
                <c:pt idx="773">
                  <c:v>21.687273999999999</c:v>
                </c:pt>
                <c:pt idx="774">
                  <c:v>21.524992000000001</c:v>
                </c:pt>
                <c:pt idx="775">
                  <c:v>21.303702999999999</c:v>
                </c:pt>
                <c:pt idx="776">
                  <c:v>21.116140999999999</c:v>
                </c:pt>
                <c:pt idx="777">
                  <c:v>20.962482999999999</c:v>
                </c:pt>
                <c:pt idx="778">
                  <c:v>20.811890999999999</c:v>
                </c:pt>
                <c:pt idx="779">
                  <c:v>20.673563000000001</c:v>
                </c:pt>
                <c:pt idx="780">
                  <c:v>20.53294</c:v>
                </c:pt>
                <c:pt idx="781">
                  <c:v>20.372328</c:v>
                </c:pt>
                <c:pt idx="782">
                  <c:v>20.169881</c:v>
                </c:pt>
                <c:pt idx="783">
                  <c:v>19.961276999999999</c:v>
                </c:pt>
                <c:pt idx="784">
                  <c:v>19.761904999999999</c:v>
                </c:pt>
                <c:pt idx="785">
                  <c:v>19.580902999999999</c:v>
                </c:pt>
                <c:pt idx="786">
                  <c:v>19.452097999999999</c:v>
                </c:pt>
                <c:pt idx="787">
                  <c:v>19.323255</c:v>
                </c:pt>
                <c:pt idx="788">
                  <c:v>19.197503999999999</c:v>
                </c:pt>
                <c:pt idx="789">
                  <c:v>19.096271000000002</c:v>
                </c:pt>
                <c:pt idx="790">
                  <c:v>19.047181999999999</c:v>
                </c:pt>
                <c:pt idx="791">
                  <c:v>19.025697999999998</c:v>
                </c:pt>
                <c:pt idx="792">
                  <c:v>18.967444</c:v>
                </c:pt>
                <c:pt idx="793">
                  <c:v>18.853952</c:v>
                </c:pt>
                <c:pt idx="794">
                  <c:v>18.755832000000002</c:v>
                </c:pt>
                <c:pt idx="795">
                  <c:v>18.562542000000001</c:v>
                </c:pt>
                <c:pt idx="796">
                  <c:v>18.433769999999999</c:v>
                </c:pt>
                <c:pt idx="797">
                  <c:v>18.280346000000002</c:v>
                </c:pt>
                <c:pt idx="798">
                  <c:v>18.188365999999998</c:v>
                </c:pt>
                <c:pt idx="799">
                  <c:v>18.034956000000001</c:v>
                </c:pt>
                <c:pt idx="800">
                  <c:v>17.942931999999999</c:v>
                </c:pt>
                <c:pt idx="801">
                  <c:v>17.875436000000001</c:v>
                </c:pt>
                <c:pt idx="802">
                  <c:v>17.771153000000002</c:v>
                </c:pt>
                <c:pt idx="803">
                  <c:v>17.685276999999999</c:v>
                </c:pt>
                <c:pt idx="804">
                  <c:v>17.58154</c:v>
                </c:pt>
                <c:pt idx="805">
                  <c:v>17.467362999999999</c:v>
                </c:pt>
                <c:pt idx="806">
                  <c:v>17.33222</c:v>
                </c:pt>
                <c:pt idx="807">
                  <c:v>17.194526</c:v>
                </c:pt>
                <c:pt idx="808">
                  <c:v>17.058232</c:v>
                </c:pt>
                <c:pt idx="809">
                  <c:v>16.916937000000001</c:v>
                </c:pt>
                <c:pt idx="810">
                  <c:v>16.783213</c:v>
                </c:pt>
                <c:pt idx="811">
                  <c:v>16.656661</c:v>
                </c:pt>
                <c:pt idx="812">
                  <c:v>16.555198000000001</c:v>
                </c:pt>
                <c:pt idx="813">
                  <c:v>16.430517999999999</c:v>
                </c:pt>
                <c:pt idx="814">
                  <c:v>16.284226</c:v>
                </c:pt>
                <c:pt idx="815">
                  <c:v>16.177871</c:v>
                </c:pt>
                <c:pt idx="816">
                  <c:v>16.055838000000001</c:v>
                </c:pt>
                <c:pt idx="817">
                  <c:v>16.014913</c:v>
                </c:pt>
                <c:pt idx="818">
                  <c:v>15.942112</c:v>
                </c:pt>
                <c:pt idx="819">
                  <c:v>15.895109</c:v>
                </c:pt>
                <c:pt idx="820">
                  <c:v>15.928509999999999</c:v>
                </c:pt>
                <c:pt idx="821">
                  <c:v>15.933649000000001</c:v>
                </c:pt>
                <c:pt idx="822">
                  <c:v>15.953301</c:v>
                </c:pt>
                <c:pt idx="823">
                  <c:v>15.955557000000001</c:v>
                </c:pt>
                <c:pt idx="824">
                  <c:v>15.952337999999999</c:v>
                </c:pt>
                <c:pt idx="825">
                  <c:v>15.960948</c:v>
                </c:pt>
                <c:pt idx="826">
                  <c:v>15.976364</c:v>
                </c:pt>
                <c:pt idx="827">
                  <c:v>16.014628999999999</c:v>
                </c:pt>
                <c:pt idx="828">
                  <c:v>16.077959</c:v>
                </c:pt>
                <c:pt idx="829">
                  <c:v>16.101984999999999</c:v>
                </c:pt>
                <c:pt idx="830">
                  <c:v>16.129835</c:v>
                </c:pt>
                <c:pt idx="831">
                  <c:v>16.176082999999998</c:v>
                </c:pt>
                <c:pt idx="832">
                  <c:v>16.177337000000001</c:v>
                </c:pt>
                <c:pt idx="833">
                  <c:v>16.190183000000001</c:v>
                </c:pt>
                <c:pt idx="834">
                  <c:v>16.196224000000001</c:v>
                </c:pt>
                <c:pt idx="835">
                  <c:v>16.209071000000002</c:v>
                </c:pt>
                <c:pt idx="836">
                  <c:v>16.224487</c:v>
                </c:pt>
                <c:pt idx="837">
                  <c:v>16.238098000000001</c:v>
                </c:pt>
                <c:pt idx="838">
                  <c:v>16.248374999999999</c:v>
                </c:pt>
                <c:pt idx="839">
                  <c:v>16.249276999999999</c:v>
                </c:pt>
                <c:pt idx="840">
                  <c:v>16.256985</c:v>
                </c:pt>
                <c:pt idx="841">
                  <c:v>16.264693000000001</c:v>
                </c:pt>
                <c:pt idx="842">
                  <c:v>16.260456999999999</c:v>
                </c:pt>
                <c:pt idx="843">
                  <c:v>16.265595999999999</c:v>
                </c:pt>
                <c:pt idx="844">
                  <c:v>16.290386000000002</c:v>
                </c:pt>
                <c:pt idx="845">
                  <c:v>16.331358000000002</c:v>
                </c:pt>
                <c:pt idx="846">
                  <c:v>16.357050999999998</c:v>
                </c:pt>
                <c:pt idx="847">
                  <c:v>16.400728999999998</c:v>
                </c:pt>
                <c:pt idx="848">
                  <c:v>16.467960000000001</c:v>
                </c:pt>
                <c:pt idx="849">
                  <c:v>16.493652999999998</c:v>
                </c:pt>
                <c:pt idx="850">
                  <c:v>16.516777000000001</c:v>
                </c:pt>
                <c:pt idx="851">
                  <c:v>16.523268999999999</c:v>
                </c:pt>
                <c:pt idx="852">
                  <c:v>16.541253999999999</c:v>
                </c:pt>
                <c:pt idx="853">
                  <c:v>16.587502000000001</c:v>
                </c:pt>
                <c:pt idx="854">
                  <c:v>16.642672999999998</c:v>
                </c:pt>
                <c:pt idx="855">
                  <c:v>16.717299000000001</c:v>
                </c:pt>
                <c:pt idx="856">
                  <c:v>16.750699999999998</c:v>
                </c:pt>
                <c:pt idx="857">
                  <c:v>16.764900000000001</c:v>
                </c:pt>
                <c:pt idx="858">
                  <c:v>16.776530000000001</c:v>
                </c:pt>
                <c:pt idx="859">
                  <c:v>16.785592000000001</c:v>
                </c:pt>
                <c:pt idx="860">
                  <c:v>16.875771</c:v>
                </c:pt>
                <c:pt idx="861">
                  <c:v>16.871984999999999</c:v>
                </c:pt>
                <c:pt idx="862">
                  <c:v>16.884831999999999</c:v>
                </c:pt>
                <c:pt idx="863">
                  <c:v>16.891324000000001</c:v>
                </c:pt>
                <c:pt idx="864">
                  <c:v>16.917017000000001</c:v>
                </c:pt>
                <c:pt idx="865">
                  <c:v>16.931217</c:v>
                </c:pt>
                <c:pt idx="866">
                  <c:v>16.945416999999999</c:v>
                </c:pt>
                <c:pt idx="867">
                  <c:v>16.990310999999998</c:v>
                </c:pt>
                <c:pt idx="868">
                  <c:v>17.023712</c:v>
                </c:pt>
                <c:pt idx="869">
                  <c:v>17.037911999999999</c:v>
                </c:pt>
                <c:pt idx="870">
                  <c:v>17.041336000000001</c:v>
                </c:pt>
                <c:pt idx="871">
                  <c:v>17.103013000000001</c:v>
                </c:pt>
                <c:pt idx="872">
                  <c:v>17.128696999999999</c:v>
                </c:pt>
                <c:pt idx="873">
                  <c:v>17.162098</c:v>
                </c:pt>
                <c:pt idx="874">
                  <c:v>17.180078000000002</c:v>
                </c:pt>
                <c:pt idx="875">
                  <c:v>17.198059000000001</c:v>
                </c:pt>
                <c:pt idx="876">
                  <c:v>17.216038999999999</c:v>
                </c:pt>
                <c:pt idx="877">
                  <c:v>17.231451</c:v>
                </c:pt>
                <c:pt idx="878">
                  <c:v>17.221238</c:v>
                </c:pt>
                <c:pt idx="879">
                  <c:v>17.236691</c:v>
                </c:pt>
                <c:pt idx="880">
                  <c:v>17.252102000000001</c:v>
                </c:pt>
                <c:pt idx="881">
                  <c:v>17.262374999999999</c:v>
                </c:pt>
                <c:pt idx="882">
                  <c:v>17.288067999999999</c:v>
                </c:pt>
                <c:pt idx="883">
                  <c:v>17.316330000000001</c:v>
                </c:pt>
                <c:pt idx="884">
                  <c:v>17.329214</c:v>
                </c:pt>
                <c:pt idx="885">
                  <c:v>17.352342</c:v>
                </c:pt>
                <c:pt idx="886">
                  <c:v>17.380628000000002</c:v>
                </c:pt>
                <c:pt idx="887">
                  <c:v>17.416598</c:v>
                </c:pt>
                <c:pt idx="888">
                  <c:v>17.426912000000002</c:v>
                </c:pt>
                <c:pt idx="889">
                  <c:v>17.437184999999999</c:v>
                </c:pt>
                <c:pt idx="890">
                  <c:v>17.447457</c:v>
                </c:pt>
                <c:pt idx="891">
                  <c:v>17.462896000000001</c:v>
                </c:pt>
                <c:pt idx="892">
                  <c:v>17.483450999999999</c:v>
                </c:pt>
                <c:pt idx="893">
                  <c:v>17.493721000000001</c:v>
                </c:pt>
                <c:pt idx="894">
                  <c:v>17.586223</c:v>
                </c:pt>
                <c:pt idx="895">
                  <c:v>17.663343999999999</c:v>
                </c:pt>
                <c:pt idx="896">
                  <c:v>17.771338</c:v>
                </c:pt>
                <c:pt idx="897">
                  <c:v>17.853604000000001</c:v>
                </c:pt>
                <c:pt idx="898">
                  <c:v>17.889568000000001</c:v>
                </c:pt>
                <c:pt idx="899">
                  <c:v>17.948668999999999</c:v>
                </c:pt>
                <c:pt idx="900">
                  <c:v>18.002666000000001</c:v>
                </c:pt>
                <c:pt idx="901">
                  <c:v>18.077210000000001</c:v>
                </c:pt>
                <c:pt idx="902">
                  <c:v>18.182593000000001</c:v>
                </c:pt>
                <c:pt idx="903">
                  <c:v>18.262288000000002</c:v>
                </c:pt>
                <c:pt idx="904">
                  <c:v>18.323961000000001</c:v>
                </c:pt>
                <c:pt idx="905">
                  <c:v>18.395948000000001</c:v>
                </c:pt>
                <c:pt idx="906">
                  <c:v>18.509034</c:v>
                </c:pt>
                <c:pt idx="907">
                  <c:v>18.588729000000001</c:v>
                </c:pt>
                <c:pt idx="908">
                  <c:v>18.660706999999999</c:v>
                </c:pt>
                <c:pt idx="909">
                  <c:v>18.753202000000002</c:v>
                </c:pt>
                <c:pt idx="910">
                  <c:v>19.061700999999999</c:v>
                </c:pt>
                <c:pt idx="911">
                  <c:v>19.084831999999999</c:v>
                </c:pt>
                <c:pt idx="912">
                  <c:v>19.226220000000001</c:v>
                </c:pt>
                <c:pt idx="913">
                  <c:v>19.357303000000002</c:v>
                </c:pt>
                <c:pt idx="914">
                  <c:v>19.467852000000001</c:v>
                </c:pt>
                <c:pt idx="915">
                  <c:v>19.546222</c:v>
                </c:pt>
                <c:pt idx="916">
                  <c:v>19.589569999999998</c:v>
                </c:pt>
                <c:pt idx="917">
                  <c:v>19.664079999999998</c:v>
                </c:pt>
                <c:pt idx="918">
                  <c:v>19.707096</c:v>
                </c:pt>
                <c:pt idx="919">
                  <c:v>19.760090000000002</c:v>
                </c:pt>
                <c:pt idx="920">
                  <c:v>19.810499</c:v>
                </c:pt>
                <c:pt idx="921">
                  <c:v>19.846785000000001</c:v>
                </c:pt>
                <c:pt idx="922">
                  <c:v>19.898171000000001</c:v>
                </c:pt>
                <c:pt idx="923">
                  <c:v>19.93318</c:v>
                </c:pt>
                <c:pt idx="924">
                  <c:v>19.981997</c:v>
                </c:pt>
                <c:pt idx="925">
                  <c:v>20.060998999999999</c:v>
                </c:pt>
                <c:pt idx="926">
                  <c:v>20.207419000000002</c:v>
                </c:pt>
                <c:pt idx="927">
                  <c:v>20.577518000000001</c:v>
                </c:pt>
                <c:pt idx="928">
                  <c:v>20.820563</c:v>
                </c:pt>
                <c:pt idx="929">
                  <c:v>20.994599000000001</c:v>
                </c:pt>
                <c:pt idx="930">
                  <c:v>21.083697999999998</c:v>
                </c:pt>
                <c:pt idx="931">
                  <c:v>21.199300999999998</c:v>
                </c:pt>
                <c:pt idx="932">
                  <c:v>21.288564999999998</c:v>
                </c:pt>
                <c:pt idx="933">
                  <c:v>21.411877</c:v>
                </c:pt>
                <c:pt idx="934">
                  <c:v>21.729942999999999</c:v>
                </c:pt>
                <c:pt idx="935">
                  <c:v>22.114661999999999</c:v>
                </c:pt>
                <c:pt idx="936">
                  <c:v>22.235554</c:v>
                </c:pt>
                <c:pt idx="937">
                  <c:v>22.253540000000001</c:v>
                </c:pt>
                <c:pt idx="938">
                  <c:v>22.194445000000002</c:v>
                </c:pt>
                <c:pt idx="939">
                  <c:v>22.132781999999999</c:v>
                </c:pt>
                <c:pt idx="940">
                  <c:v>22.207923000000001</c:v>
                </c:pt>
                <c:pt idx="941">
                  <c:v>22.686011000000001</c:v>
                </c:pt>
                <c:pt idx="942">
                  <c:v>23.138241000000001</c:v>
                </c:pt>
                <c:pt idx="943">
                  <c:v>23.355926</c:v>
                </c:pt>
                <c:pt idx="944">
                  <c:v>23.816389999999998</c:v>
                </c:pt>
                <c:pt idx="945">
                  <c:v>24.208365000000001</c:v>
                </c:pt>
                <c:pt idx="946">
                  <c:v>24.425837999999999</c:v>
                </c:pt>
                <c:pt idx="947">
                  <c:v>24.902739</c:v>
                </c:pt>
                <c:pt idx="948">
                  <c:v>25.415751</c:v>
                </c:pt>
                <c:pt idx="949">
                  <c:v>25.997302000000001</c:v>
                </c:pt>
                <c:pt idx="950">
                  <c:v>26.331378999999998</c:v>
                </c:pt>
                <c:pt idx="951">
                  <c:v>27.001543999999999</c:v>
                </c:pt>
                <c:pt idx="952">
                  <c:v>27.434833999999999</c:v>
                </c:pt>
                <c:pt idx="953">
                  <c:v>27.732939999999999</c:v>
                </c:pt>
                <c:pt idx="954">
                  <c:v>28.002566999999999</c:v>
                </c:pt>
                <c:pt idx="955">
                  <c:v>28.336303000000001</c:v>
                </c:pt>
                <c:pt idx="956">
                  <c:v>28.695208000000001</c:v>
                </c:pt>
                <c:pt idx="957">
                  <c:v>28.955207000000001</c:v>
                </c:pt>
                <c:pt idx="958">
                  <c:v>29.097066999999999</c:v>
                </c:pt>
                <c:pt idx="959">
                  <c:v>29.298538000000001</c:v>
                </c:pt>
                <c:pt idx="960">
                  <c:v>29.419661000000001</c:v>
                </c:pt>
                <c:pt idx="961">
                  <c:v>29.548842</c:v>
                </c:pt>
                <c:pt idx="962">
                  <c:v>29.720728000000001</c:v>
                </c:pt>
                <c:pt idx="963">
                  <c:v>29.931685999999999</c:v>
                </c:pt>
                <c:pt idx="964">
                  <c:v>30.107645999999999</c:v>
                </c:pt>
                <c:pt idx="965">
                  <c:v>30.217290999999999</c:v>
                </c:pt>
                <c:pt idx="966">
                  <c:v>30.347975999999999</c:v>
                </c:pt>
                <c:pt idx="967">
                  <c:v>30.488451999999999</c:v>
                </c:pt>
                <c:pt idx="968">
                  <c:v>30.591362</c:v>
                </c:pt>
                <c:pt idx="969">
                  <c:v>30.709064000000001</c:v>
                </c:pt>
                <c:pt idx="970">
                  <c:v>30.797135000000001</c:v>
                </c:pt>
                <c:pt idx="971">
                  <c:v>30.847107999999999</c:v>
                </c:pt>
                <c:pt idx="972">
                  <c:v>30.903192000000001</c:v>
                </c:pt>
                <c:pt idx="973">
                  <c:v>30.993117999999999</c:v>
                </c:pt>
                <c:pt idx="974">
                  <c:v>31.033346000000002</c:v>
                </c:pt>
                <c:pt idx="975">
                  <c:v>31.099616000000001</c:v>
                </c:pt>
                <c:pt idx="976">
                  <c:v>31.135237</c:v>
                </c:pt>
                <c:pt idx="977">
                  <c:v>31.189284000000001</c:v>
                </c:pt>
                <c:pt idx="978">
                  <c:v>31.245276</c:v>
                </c:pt>
                <c:pt idx="979">
                  <c:v>31.250066</c:v>
                </c:pt>
                <c:pt idx="980">
                  <c:v>31.306591000000001</c:v>
                </c:pt>
                <c:pt idx="981">
                  <c:v>31.370823000000001</c:v>
                </c:pt>
                <c:pt idx="982">
                  <c:v>31.412647</c:v>
                </c:pt>
                <c:pt idx="983">
                  <c:v>31.531946000000001</c:v>
                </c:pt>
                <c:pt idx="984">
                  <c:v>31.621870999999999</c:v>
                </c:pt>
                <c:pt idx="985">
                  <c:v>31.800052000000001</c:v>
                </c:pt>
                <c:pt idx="986">
                  <c:v>31.939554999999999</c:v>
                </c:pt>
                <c:pt idx="987">
                  <c:v>32.200000000000003</c:v>
                </c:pt>
                <c:pt idx="988">
                  <c:v>32.268214999999998</c:v>
                </c:pt>
                <c:pt idx="989">
                  <c:v>32.396230000000003</c:v>
                </c:pt>
                <c:pt idx="990">
                  <c:v>32.513325999999999</c:v>
                </c:pt>
                <c:pt idx="991">
                  <c:v>32.633823</c:v>
                </c:pt>
                <c:pt idx="992">
                  <c:v>32.733704000000003</c:v>
                </c:pt>
                <c:pt idx="993">
                  <c:v>32.796458999999999</c:v>
                </c:pt>
                <c:pt idx="994">
                  <c:v>32.861139000000001</c:v>
                </c:pt>
                <c:pt idx="995">
                  <c:v>32.967250999999997</c:v>
                </c:pt>
                <c:pt idx="996">
                  <c:v>33.034115</c:v>
                </c:pt>
                <c:pt idx="997">
                  <c:v>33.089162999999999</c:v>
                </c:pt>
                <c:pt idx="998">
                  <c:v>33.163673000000003</c:v>
                </c:pt>
                <c:pt idx="999">
                  <c:v>33.216597999999998</c:v>
                </c:pt>
                <c:pt idx="1000">
                  <c:v>33.274985000000001</c:v>
                </c:pt>
                <c:pt idx="1001">
                  <c:v>33.339218000000002</c:v>
                </c:pt>
                <c:pt idx="1002">
                  <c:v>33.393236000000002</c:v>
                </c:pt>
                <c:pt idx="1003">
                  <c:v>33.435437</c:v>
                </c:pt>
                <c:pt idx="1004">
                  <c:v>33.494531000000002</c:v>
                </c:pt>
                <c:pt idx="1005">
                  <c:v>33.564734000000001</c:v>
                </c:pt>
                <c:pt idx="1006">
                  <c:v>33.605843</c:v>
                </c:pt>
                <c:pt idx="1007">
                  <c:v>33.640335999999998</c:v>
                </c:pt>
                <c:pt idx="1008">
                  <c:v>33.696860999999998</c:v>
                </c:pt>
                <c:pt idx="1009">
                  <c:v>33.727755000000002</c:v>
                </c:pt>
                <c:pt idx="1010">
                  <c:v>33.795327</c:v>
                </c:pt>
                <c:pt idx="1011">
                  <c:v>33.829819999999998</c:v>
                </c:pt>
                <c:pt idx="1012">
                  <c:v>33.868744</c:v>
                </c:pt>
                <c:pt idx="1013">
                  <c:v>33.915376999999999</c:v>
                </c:pt>
                <c:pt idx="1014">
                  <c:v>34.031827999999997</c:v>
                </c:pt>
                <c:pt idx="1015">
                  <c:v>34.090921999999999</c:v>
                </c:pt>
                <c:pt idx="1016">
                  <c:v>34.115138000000002</c:v>
                </c:pt>
                <c:pt idx="1017">
                  <c:v>34.139353999999997</c:v>
                </c:pt>
                <c:pt idx="1018">
                  <c:v>34.180463000000003</c:v>
                </c:pt>
                <c:pt idx="1019">
                  <c:v>34.202109</c:v>
                </c:pt>
                <c:pt idx="1020">
                  <c:v>34.240648999999998</c:v>
                </c:pt>
                <c:pt idx="1021">
                  <c:v>34.254587999999998</c:v>
                </c:pt>
                <c:pt idx="1022">
                  <c:v>34.259726000000001</c:v>
                </c:pt>
                <c:pt idx="1023">
                  <c:v>34.219709999999999</c:v>
                </c:pt>
                <c:pt idx="1024">
                  <c:v>34.197678000000003</c:v>
                </c:pt>
                <c:pt idx="1025">
                  <c:v>34.180785</c:v>
                </c:pt>
                <c:pt idx="1026">
                  <c:v>34.180785</c:v>
                </c:pt>
                <c:pt idx="1027">
                  <c:v>34.161323000000003</c:v>
                </c:pt>
                <c:pt idx="1028">
                  <c:v>34.161323000000003</c:v>
                </c:pt>
                <c:pt idx="1029">
                  <c:v>34.139291</c:v>
                </c:pt>
                <c:pt idx="1030">
                  <c:v>34.152138000000001</c:v>
                </c:pt>
                <c:pt idx="1031">
                  <c:v>34.189585000000001</c:v>
                </c:pt>
                <c:pt idx="1032">
                  <c:v>34.176738999999998</c:v>
                </c:pt>
                <c:pt idx="1033">
                  <c:v>34.122397999999997</c:v>
                </c:pt>
                <c:pt idx="1034">
                  <c:v>34.119829000000003</c:v>
                </c:pt>
                <c:pt idx="1035">
                  <c:v>34.102936</c:v>
                </c:pt>
                <c:pt idx="1036">
                  <c:v>34.102936</c:v>
                </c:pt>
                <c:pt idx="1037">
                  <c:v>34.163507000000003</c:v>
                </c:pt>
                <c:pt idx="1038">
                  <c:v>34.112121000000002</c:v>
                </c:pt>
                <c:pt idx="1039">
                  <c:v>34.183354000000001</c:v>
                </c:pt>
                <c:pt idx="1040">
                  <c:v>34.205511000000001</c:v>
                </c:pt>
                <c:pt idx="1041">
                  <c:v>34.278928000000001</c:v>
                </c:pt>
                <c:pt idx="1042">
                  <c:v>34.362685999999997</c:v>
                </c:pt>
                <c:pt idx="1043">
                  <c:v>34.477212000000002</c:v>
                </c:pt>
                <c:pt idx="1044">
                  <c:v>34.628155999999997</c:v>
                </c:pt>
                <c:pt idx="1045">
                  <c:v>34.753022000000001</c:v>
                </c:pt>
                <c:pt idx="1046">
                  <c:v>34.811408999999998</c:v>
                </c:pt>
                <c:pt idx="1047">
                  <c:v>34.891058000000001</c:v>
                </c:pt>
                <c:pt idx="1048">
                  <c:v>34.966014999999999</c:v>
                </c:pt>
                <c:pt idx="1049">
                  <c:v>35.070264000000002</c:v>
                </c:pt>
                <c:pt idx="1050">
                  <c:v>35.213500000000003</c:v>
                </c:pt>
                <c:pt idx="1051">
                  <c:v>35.355258999999997</c:v>
                </c:pt>
                <c:pt idx="1052">
                  <c:v>35.470877999999999</c:v>
                </c:pt>
                <c:pt idx="1053">
                  <c:v>35.567419999999998</c:v>
                </c:pt>
                <c:pt idx="1054">
                  <c:v>35.650407000000001</c:v>
                </c:pt>
                <c:pt idx="1055">
                  <c:v>35.741487999999997</c:v>
                </c:pt>
                <c:pt idx="1056">
                  <c:v>35.820428999999997</c:v>
                </c:pt>
                <c:pt idx="1057">
                  <c:v>35.898277999999998</c:v>
                </c:pt>
                <c:pt idx="1058">
                  <c:v>35.966942000000003</c:v>
                </c:pt>
                <c:pt idx="1059">
                  <c:v>36.105038999999998</c:v>
                </c:pt>
                <c:pt idx="1060">
                  <c:v>36.163426000000001</c:v>
                </c:pt>
                <c:pt idx="1061">
                  <c:v>36.218473000000003</c:v>
                </c:pt>
                <c:pt idx="1062">
                  <c:v>36.265875999999999</c:v>
                </c:pt>
                <c:pt idx="1063">
                  <c:v>36.308846000000003</c:v>
                </c:pt>
                <c:pt idx="1064">
                  <c:v>36.340769999999999</c:v>
                </c:pt>
                <c:pt idx="1065">
                  <c:v>36.389586999999999</c:v>
                </c:pt>
                <c:pt idx="1066">
                  <c:v>36.444200000000002</c:v>
                </c:pt>
                <c:pt idx="1067">
                  <c:v>36.500183</c:v>
                </c:pt>
                <c:pt idx="1068">
                  <c:v>36.534875</c:v>
                </c:pt>
                <c:pt idx="1069">
                  <c:v>36.613717000000001</c:v>
                </c:pt>
                <c:pt idx="1070">
                  <c:v>36.692802</c:v>
                </c:pt>
                <c:pt idx="1071">
                  <c:v>36.750346999999998</c:v>
                </c:pt>
                <c:pt idx="1072">
                  <c:v>36.811239</c:v>
                </c:pt>
                <c:pt idx="1073">
                  <c:v>36.840743000000003</c:v>
                </c:pt>
                <c:pt idx="1074">
                  <c:v>36.903427000000001</c:v>
                </c:pt>
                <c:pt idx="1075">
                  <c:v>36.923732000000001</c:v>
                </c:pt>
                <c:pt idx="1076">
                  <c:v>36.961500999999998</c:v>
                </c:pt>
                <c:pt idx="1077">
                  <c:v>36.962757000000003</c:v>
                </c:pt>
                <c:pt idx="1078">
                  <c:v>36.995902000000001</c:v>
                </c:pt>
                <c:pt idx="1079">
                  <c:v>37.005671999999997</c:v>
                </c:pt>
                <c:pt idx="1080">
                  <c:v>37.009534000000002</c:v>
                </c:pt>
                <c:pt idx="1081">
                  <c:v>37.016471000000003</c:v>
                </c:pt>
                <c:pt idx="1082">
                  <c:v>37.034171000000001</c:v>
                </c:pt>
                <c:pt idx="1083">
                  <c:v>37.058321999999997</c:v>
                </c:pt>
                <c:pt idx="1084">
                  <c:v>37.114040000000003</c:v>
                </c:pt>
                <c:pt idx="1085">
                  <c:v>37.161822999999998</c:v>
                </c:pt>
                <c:pt idx="1086">
                  <c:v>37.204729999999998</c:v>
                </c:pt>
                <c:pt idx="1087">
                  <c:v>37.229394999999997</c:v>
                </c:pt>
                <c:pt idx="1088">
                  <c:v>37.341624000000003</c:v>
                </c:pt>
                <c:pt idx="1089">
                  <c:v>37.436903999999998</c:v>
                </c:pt>
                <c:pt idx="1090">
                  <c:v>37.491351000000002</c:v>
                </c:pt>
                <c:pt idx="1091">
                  <c:v>37.512926</c:v>
                </c:pt>
                <c:pt idx="1092">
                  <c:v>37.556862000000002</c:v>
                </c:pt>
                <c:pt idx="1093">
                  <c:v>37.696874999999999</c:v>
                </c:pt>
                <c:pt idx="1094">
                  <c:v>37.931846</c:v>
                </c:pt>
                <c:pt idx="1095">
                  <c:v>38.158374000000002</c:v>
                </c:pt>
                <c:pt idx="1096">
                  <c:v>38.258035</c:v>
                </c:pt>
                <c:pt idx="1097">
                  <c:v>38.376694000000001</c:v>
                </c:pt>
                <c:pt idx="1098">
                  <c:v>38.490200999999999</c:v>
                </c:pt>
                <c:pt idx="1099">
                  <c:v>38.594000999999999</c:v>
                </c:pt>
                <c:pt idx="1100">
                  <c:v>38.719320000000003</c:v>
                </c:pt>
                <c:pt idx="1101">
                  <c:v>38.824626000000002</c:v>
                </c:pt>
                <c:pt idx="1102">
                  <c:v>39.017254000000001</c:v>
                </c:pt>
                <c:pt idx="1103">
                  <c:v>39.099978</c:v>
                </c:pt>
                <c:pt idx="1104">
                  <c:v>39.210422999999999</c:v>
                </c:pt>
                <c:pt idx="1105">
                  <c:v>39.289022000000003</c:v>
                </c:pt>
                <c:pt idx="1106">
                  <c:v>39.482157000000001</c:v>
                </c:pt>
                <c:pt idx="1107">
                  <c:v>39.894624999999998</c:v>
                </c:pt>
                <c:pt idx="1108">
                  <c:v>40.475110999999998</c:v>
                </c:pt>
                <c:pt idx="1109">
                  <c:v>40.900601000000002</c:v>
                </c:pt>
                <c:pt idx="1110">
                  <c:v>41.266337</c:v>
                </c:pt>
                <c:pt idx="1111">
                  <c:v>41.606214999999999</c:v>
                </c:pt>
                <c:pt idx="1112">
                  <c:v>41.948025000000001</c:v>
                </c:pt>
                <c:pt idx="1113">
                  <c:v>42.182561999999997</c:v>
                </c:pt>
                <c:pt idx="1114">
                  <c:v>42.248032487179486</c:v>
                </c:pt>
                <c:pt idx="1115">
                  <c:v>42.248032487179486</c:v>
                </c:pt>
                <c:pt idx="1116">
                  <c:v>42.248032487179486</c:v>
                </c:pt>
                <c:pt idx="1117">
                  <c:v>42.248032487179486</c:v>
                </c:pt>
                <c:pt idx="1118">
                  <c:v>42.248032487179486</c:v>
                </c:pt>
                <c:pt idx="1119">
                  <c:v>42.248032487179486</c:v>
                </c:pt>
                <c:pt idx="1120">
                  <c:v>42.248032487179486</c:v>
                </c:pt>
                <c:pt idx="1121">
                  <c:v>42.248032487179486</c:v>
                </c:pt>
                <c:pt idx="1122">
                  <c:v>42.248032487179486</c:v>
                </c:pt>
                <c:pt idx="1123">
                  <c:v>42.248032487179486</c:v>
                </c:pt>
                <c:pt idx="1124">
                  <c:v>42.248032487179486</c:v>
                </c:pt>
                <c:pt idx="1125">
                  <c:v>42.248032487179486</c:v>
                </c:pt>
                <c:pt idx="1126">
                  <c:v>42.248032487179486</c:v>
                </c:pt>
                <c:pt idx="1127">
                  <c:v>42.248032487179486</c:v>
                </c:pt>
                <c:pt idx="1128">
                  <c:v>42.248032487179486</c:v>
                </c:pt>
                <c:pt idx="1129">
                  <c:v>42.248032487179486</c:v>
                </c:pt>
                <c:pt idx="1130">
                  <c:v>42.248032487179486</c:v>
                </c:pt>
                <c:pt idx="1131">
                  <c:v>42.248032487179486</c:v>
                </c:pt>
                <c:pt idx="1132">
                  <c:v>42.248032487179486</c:v>
                </c:pt>
                <c:pt idx="1133">
                  <c:v>42.248032487179486</c:v>
                </c:pt>
                <c:pt idx="1134">
                  <c:v>42.248032487179486</c:v>
                </c:pt>
                <c:pt idx="1135">
                  <c:v>42.248032487179486</c:v>
                </c:pt>
                <c:pt idx="1136">
                  <c:v>42.248032487179486</c:v>
                </c:pt>
                <c:pt idx="1137">
                  <c:v>42.21720048717949</c:v>
                </c:pt>
                <c:pt idx="1138">
                  <c:v>42.248032487179486</c:v>
                </c:pt>
                <c:pt idx="1139">
                  <c:v>42.19536148717949</c:v>
                </c:pt>
                <c:pt idx="1140">
                  <c:v>42.248032487179486</c:v>
                </c:pt>
                <c:pt idx="1141">
                  <c:v>42.248032487179486</c:v>
                </c:pt>
                <c:pt idx="1142">
                  <c:v>42.248032487179486</c:v>
                </c:pt>
                <c:pt idx="1143">
                  <c:v>42.248032487179486</c:v>
                </c:pt>
                <c:pt idx="1144">
                  <c:v>42.248032487179486</c:v>
                </c:pt>
                <c:pt idx="1145">
                  <c:v>42.248032487179486</c:v>
                </c:pt>
                <c:pt idx="1146">
                  <c:v>42.248032487179486</c:v>
                </c:pt>
                <c:pt idx="1147">
                  <c:v>42.248032487179486</c:v>
                </c:pt>
                <c:pt idx="1148">
                  <c:v>42.248032487179486</c:v>
                </c:pt>
                <c:pt idx="1149">
                  <c:v>42.248032487179486</c:v>
                </c:pt>
                <c:pt idx="1150">
                  <c:v>42.248032487179486</c:v>
                </c:pt>
                <c:pt idx="1151">
                  <c:v>42.248032487179486</c:v>
                </c:pt>
                <c:pt idx="1152">
                  <c:v>42.248032487179486</c:v>
                </c:pt>
                <c:pt idx="1153">
                  <c:v>42.248032487179486</c:v>
                </c:pt>
                <c:pt idx="1154">
                  <c:v>42.248032487179486</c:v>
                </c:pt>
                <c:pt idx="1155">
                  <c:v>42.248032487179486</c:v>
                </c:pt>
                <c:pt idx="1156">
                  <c:v>42.248032487179486</c:v>
                </c:pt>
                <c:pt idx="1157">
                  <c:v>42.248032487179486</c:v>
                </c:pt>
                <c:pt idx="1158">
                  <c:v>42.248032487179486</c:v>
                </c:pt>
                <c:pt idx="1159">
                  <c:v>42.248032487179486</c:v>
                </c:pt>
                <c:pt idx="1160">
                  <c:v>42.248032487179486</c:v>
                </c:pt>
                <c:pt idx="1161">
                  <c:v>42.248032487179486</c:v>
                </c:pt>
                <c:pt idx="1162">
                  <c:v>42.248032487179486</c:v>
                </c:pt>
                <c:pt idx="1163">
                  <c:v>42.248032487179486</c:v>
                </c:pt>
                <c:pt idx="1164">
                  <c:v>42.240278487179488</c:v>
                </c:pt>
                <c:pt idx="1165">
                  <c:v>42.248032487179486</c:v>
                </c:pt>
                <c:pt idx="1166">
                  <c:v>42.22357748717949</c:v>
                </c:pt>
                <c:pt idx="1167">
                  <c:v>42.22357748717949</c:v>
                </c:pt>
                <c:pt idx="1168">
                  <c:v>42.22357748717949</c:v>
                </c:pt>
                <c:pt idx="1169">
                  <c:v>42.244317487179487</c:v>
                </c:pt>
                <c:pt idx="1170">
                  <c:v>42.245812487179485</c:v>
                </c:pt>
                <c:pt idx="1171">
                  <c:v>42.248032487179486</c:v>
                </c:pt>
                <c:pt idx="1172">
                  <c:v>42.228973487179488</c:v>
                </c:pt>
                <c:pt idx="1173">
                  <c:v>42.248032487179486</c:v>
                </c:pt>
                <c:pt idx="1174">
                  <c:v>42.241820487179488</c:v>
                </c:pt>
                <c:pt idx="1175">
                  <c:v>42.248032487179486</c:v>
                </c:pt>
                <c:pt idx="1176">
                  <c:v>42.248032487179486</c:v>
                </c:pt>
                <c:pt idx="1177">
                  <c:v>42.248032487179486</c:v>
                </c:pt>
                <c:pt idx="1178">
                  <c:v>42.241305487179488</c:v>
                </c:pt>
                <c:pt idx="1179">
                  <c:v>42.213767487179489</c:v>
                </c:pt>
                <c:pt idx="1180">
                  <c:v>42.213766999999997</c:v>
                </c:pt>
                <c:pt idx="1181">
                  <c:v>42.207298000000002</c:v>
                </c:pt>
                <c:pt idx="1182">
                  <c:v>42.209867000000003</c:v>
                </c:pt>
                <c:pt idx="1183">
                  <c:v>42.215006000000002</c:v>
                </c:pt>
                <c:pt idx="1184">
                  <c:v>42.217574999999997</c:v>
                </c:pt>
                <c:pt idx="1185">
                  <c:v>42.217668000000003</c:v>
                </c:pt>
                <c:pt idx="1186">
                  <c:v>42.243361</c:v>
                </c:pt>
                <c:pt idx="1187">
                  <c:v>42.248032000000002</c:v>
                </c:pt>
                <c:pt idx="1188">
                  <c:v>42.236423000000002</c:v>
                </c:pt>
                <c:pt idx="1189">
                  <c:v>42.088979000000002</c:v>
                </c:pt>
                <c:pt idx="1190">
                  <c:v>41.950519999999997</c:v>
                </c:pt>
                <c:pt idx="1191">
                  <c:v>41.805253999999998</c:v>
                </c:pt>
                <c:pt idx="1192">
                  <c:v>41.603647000000002</c:v>
                </c:pt>
                <c:pt idx="1193">
                  <c:v>41.413983000000002</c:v>
                </c:pt>
                <c:pt idx="1194">
                  <c:v>41.234177000000003</c:v>
                </c:pt>
                <c:pt idx="1195">
                  <c:v>41.042850999999999</c:v>
                </c:pt>
                <c:pt idx="1196">
                  <c:v>40.868769</c:v>
                </c:pt>
                <c:pt idx="1197">
                  <c:v>40.809679000000003</c:v>
                </c:pt>
                <c:pt idx="1198">
                  <c:v>40.797232999999999</c:v>
                </c:pt>
                <c:pt idx="1199">
                  <c:v>40.837941000000001</c:v>
                </c:pt>
                <c:pt idx="1200">
                  <c:v>40.830634000000003</c:v>
                </c:pt>
                <c:pt idx="1201">
                  <c:v>40.846049999999998</c:v>
                </c:pt>
                <c:pt idx="1202">
                  <c:v>40.705115999999997</c:v>
                </c:pt>
                <c:pt idx="1203">
                  <c:v>40.651820000000001</c:v>
                </c:pt>
                <c:pt idx="1204">
                  <c:v>40.636805000000003</c:v>
                </c:pt>
                <c:pt idx="1205">
                  <c:v>40.649652000000003</c:v>
                </c:pt>
                <c:pt idx="1206">
                  <c:v>40.637205999999999</c:v>
                </c:pt>
                <c:pt idx="1207">
                  <c:v>40.724891999999997</c:v>
                </c:pt>
                <c:pt idx="1208">
                  <c:v>40.720154000000001</c:v>
                </c:pt>
                <c:pt idx="1209">
                  <c:v>40.753554999999999</c:v>
                </c:pt>
                <c:pt idx="1210">
                  <c:v>40.774109000000003</c:v>
                </c:pt>
                <c:pt idx="1211">
                  <c:v>40.769371</c:v>
                </c:pt>
                <c:pt idx="1212">
                  <c:v>40.787356000000003</c:v>
                </c:pt>
                <c:pt idx="1213">
                  <c:v>40.782617999999999</c:v>
                </c:pt>
                <c:pt idx="1214">
                  <c:v>40.722144</c:v>
                </c:pt>
                <c:pt idx="1215">
                  <c:v>40.670459000000001</c:v>
                </c:pt>
                <c:pt idx="1216">
                  <c:v>40.678167000000002</c:v>
                </c:pt>
                <c:pt idx="1217">
                  <c:v>40.670859999999998</c:v>
                </c:pt>
                <c:pt idx="1218">
                  <c:v>40.719276000000001</c:v>
                </c:pt>
                <c:pt idx="1219">
                  <c:v>40.747537999999999</c:v>
                </c:pt>
                <c:pt idx="1220">
                  <c:v>40.773231000000003</c:v>
                </c:pt>
                <c:pt idx="1221">
                  <c:v>40.838430000000002</c:v>
                </c:pt>
                <c:pt idx="1222">
                  <c:v>40.901058999999997</c:v>
                </c:pt>
                <c:pt idx="1223">
                  <c:v>40.929723000000003</c:v>
                </c:pt>
                <c:pt idx="1224">
                  <c:v>40.948109000000002</c:v>
                </c:pt>
                <c:pt idx="1225">
                  <c:v>40.984644000000003</c:v>
                </c:pt>
                <c:pt idx="1226">
                  <c:v>40.992753</c:v>
                </c:pt>
                <c:pt idx="1227">
                  <c:v>41.021014999999998</c:v>
                </c:pt>
                <c:pt idx="1228">
                  <c:v>41.037798000000002</c:v>
                </c:pt>
                <c:pt idx="1229">
                  <c:v>41.038198999999999</c:v>
                </c:pt>
                <c:pt idx="1230">
                  <c:v>41.061323000000002</c:v>
                </c:pt>
                <c:pt idx="1231">
                  <c:v>41.106459999999998</c:v>
                </c:pt>
                <c:pt idx="1232">
                  <c:v>41.121876</c:v>
                </c:pt>
                <c:pt idx="1233">
                  <c:v>41.152985000000001</c:v>
                </c:pt>
                <c:pt idx="1234">
                  <c:v>41.080860000000001</c:v>
                </c:pt>
                <c:pt idx="1235">
                  <c:v>41.084668000000001</c:v>
                </c:pt>
                <c:pt idx="1236">
                  <c:v>41.083336000000003</c:v>
                </c:pt>
                <c:pt idx="1237">
                  <c:v>41.084575000000001</c:v>
                </c:pt>
                <c:pt idx="1238">
                  <c:v>41.105128999999998</c:v>
                </c:pt>
                <c:pt idx="1239">
                  <c:v>41.101228999999996</c:v>
                </c:pt>
                <c:pt idx="1240">
                  <c:v>41.121783000000001</c:v>
                </c:pt>
                <c:pt idx="1241">
                  <c:v>41.117044999999997</c:v>
                </c:pt>
                <c:pt idx="1242">
                  <c:v>41.149084000000002</c:v>
                </c:pt>
                <c:pt idx="1243">
                  <c:v>41.145184</c:v>
                </c:pt>
                <c:pt idx="1244">
                  <c:v>41.168308000000003</c:v>
                </c:pt>
                <c:pt idx="1245">
                  <c:v>41.177253999999998</c:v>
                </c:pt>
                <c:pt idx="1246">
                  <c:v>41.228825000000001</c:v>
                </c:pt>
                <c:pt idx="1247">
                  <c:v>41.239286999999997</c:v>
                </c:pt>
                <c:pt idx="1248">
                  <c:v>41.288103999999997</c:v>
                </c:pt>
                <c:pt idx="1249">
                  <c:v>41.435886000000004</c:v>
                </c:pt>
                <c:pt idx="1250">
                  <c:v>41.555588999999998</c:v>
                </c:pt>
                <c:pt idx="1251">
                  <c:v>41.684333000000002</c:v>
                </c:pt>
                <c:pt idx="1252">
                  <c:v>41.861893000000002</c:v>
                </c:pt>
                <c:pt idx="1253">
                  <c:v>42.040875999999997</c:v>
                </c:pt>
                <c:pt idx="1254">
                  <c:v>42.158011000000002</c:v>
                </c:pt>
                <c:pt idx="1255">
                  <c:v>42.248032000000002</c:v>
                </c:pt>
                <c:pt idx="1256">
                  <c:v>42.248032000000002</c:v>
                </c:pt>
                <c:pt idx="1257">
                  <c:v>42.248032000000002</c:v>
                </c:pt>
                <c:pt idx="1258">
                  <c:v>42.248032000000002</c:v>
                </c:pt>
                <c:pt idx="1259">
                  <c:v>42.248032000000002</c:v>
                </c:pt>
                <c:pt idx="1260">
                  <c:v>42.248032000000002</c:v>
                </c:pt>
                <c:pt idx="1261">
                  <c:v>42.248032000000002</c:v>
                </c:pt>
                <c:pt idx="1262">
                  <c:v>42.248032000000002</c:v>
                </c:pt>
                <c:pt idx="1263">
                  <c:v>42.248032000000002</c:v>
                </c:pt>
                <c:pt idx="1264">
                  <c:v>42.248032000000002</c:v>
                </c:pt>
                <c:pt idx="1265">
                  <c:v>42.248032000000002</c:v>
                </c:pt>
                <c:pt idx="1266">
                  <c:v>42.248032000000002</c:v>
                </c:pt>
                <c:pt idx="1267">
                  <c:v>42.248032000000002</c:v>
                </c:pt>
                <c:pt idx="1268">
                  <c:v>42.248032000000002</c:v>
                </c:pt>
                <c:pt idx="1269">
                  <c:v>42.248032000000002</c:v>
                </c:pt>
                <c:pt idx="1270">
                  <c:v>42.248032000000002</c:v>
                </c:pt>
                <c:pt idx="1271">
                  <c:v>42.248032000000002</c:v>
                </c:pt>
                <c:pt idx="1272">
                  <c:v>42.248032000000002</c:v>
                </c:pt>
                <c:pt idx="1273">
                  <c:v>42.248032000000002</c:v>
                </c:pt>
                <c:pt idx="1274">
                  <c:v>42.248032000000002</c:v>
                </c:pt>
                <c:pt idx="1275">
                  <c:v>42.248032000000002</c:v>
                </c:pt>
                <c:pt idx="1276">
                  <c:v>42.248032000000002</c:v>
                </c:pt>
                <c:pt idx="1277">
                  <c:v>42.248032000000002</c:v>
                </c:pt>
                <c:pt idx="1278">
                  <c:v>42.248032000000002</c:v>
                </c:pt>
                <c:pt idx="1279">
                  <c:v>42.248032000000002</c:v>
                </c:pt>
                <c:pt idx="1280">
                  <c:v>42.248032000000002</c:v>
                </c:pt>
                <c:pt idx="1281">
                  <c:v>42.248032000000002</c:v>
                </c:pt>
                <c:pt idx="1282">
                  <c:v>42.248032000000002</c:v>
                </c:pt>
                <c:pt idx="1283">
                  <c:v>42.172190999999998</c:v>
                </c:pt>
                <c:pt idx="1284">
                  <c:v>42.131081999999999</c:v>
                </c:pt>
                <c:pt idx="1285">
                  <c:v>42.102820000000001</c:v>
                </c:pt>
                <c:pt idx="1286">
                  <c:v>42.137551999999999</c:v>
                </c:pt>
                <c:pt idx="1287">
                  <c:v>42.137551999999999</c:v>
                </c:pt>
                <c:pt idx="1288">
                  <c:v>42.084834999999998</c:v>
                </c:pt>
                <c:pt idx="1289">
                  <c:v>42.089973999999998</c:v>
                </c:pt>
                <c:pt idx="1290">
                  <c:v>42.060380000000002</c:v>
                </c:pt>
                <c:pt idx="1291">
                  <c:v>42.030786999999997</c:v>
                </c:pt>
                <c:pt idx="1292">
                  <c:v>42.028218000000003</c:v>
                </c:pt>
                <c:pt idx="1293">
                  <c:v>42.001193999999998</c:v>
                </c:pt>
                <c:pt idx="1294">
                  <c:v>42.001193999999998</c:v>
                </c:pt>
                <c:pt idx="1295">
                  <c:v>41.969031999999999</c:v>
                </c:pt>
                <c:pt idx="1296">
                  <c:v>41.969031999999999</c:v>
                </c:pt>
                <c:pt idx="1297">
                  <c:v>41.966462999999997</c:v>
                </c:pt>
                <c:pt idx="1298">
                  <c:v>41.966462999999997</c:v>
                </c:pt>
                <c:pt idx="1299">
                  <c:v>41.942008000000001</c:v>
                </c:pt>
                <c:pt idx="1300">
                  <c:v>41.912415000000003</c:v>
                </c:pt>
                <c:pt idx="1301">
                  <c:v>41.909846000000002</c:v>
                </c:pt>
                <c:pt idx="1302">
                  <c:v>41.907277000000001</c:v>
                </c:pt>
                <c:pt idx="1303">
                  <c:v>41.882821999999997</c:v>
                </c:pt>
                <c:pt idx="1304">
                  <c:v>41.855797000000003</c:v>
                </c:pt>
                <c:pt idx="1305">
                  <c:v>41.858365999999997</c:v>
                </c:pt>
                <c:pt idx="1306">
                  <c:v>41.831341999999999</c:v>
                </c:pt>
                <c:pt idx="1307">
                  <c:v>41.831341999999999</c:v>
                </c:pt>
                <c:pt idx="1308">
                  <c:v>41.833911000000001</c:v>
                </c:pt>
                <c:pt idx="1309">
                  <c:v>41.873967</c:v>
                </c:pt>
                <c:pt idx="1310">
                  <c:v>41.99624</c:v>
                </c:pt>
                <c:pt idx="1311">
                  <c:v>42.088735</c:v>
                </c:pt>
                <c:pt idx="1312">
                  <c:v>42.093874</c:v>
                </c:pt>
                <c:pt idx="1313">
                  <c:v>42.093874</c:v>
                </c:pt>
                <c:pt idx="1314">
                  <c:v>42.064281000000001</c:v>
                </c:pt>
                <c:pt idx="1315">
                  <c:v>42.172283999999998</c:v>
                </c:pt>
                <c:pt idx="1316">
                  <c:v>42.122135999999998</c:v>
                </c:pt>
                <c:pt idx="1317">
                  <c:v>42.116996999999998</c:v>
                </c:pt>
                <c:pt idx="1318">
                  <c:v>42.106720000000003</c:v>
                </c:pt>
                <c:pt idx="1319">
                  <c:v>42.079695999999998</c:v>
                </c:pt>
                <c:pt idx="1320">
                  <c:v>42.074556999999999</c:v>
                </c:pt>
                <c:pt idx="1321">
                  <c:v>42.050102000000003</c:v>
                </c:pt>
                <c:pt idx="1322">
                  <c:v>42.047533000000001</c:v>
                </c:pt>
                <c:pt idx="1323">
                  <c:v>42.023077999999998</c:v>
                </c:pt>
                <c:pt idx="1324">
                  <c:v>42.023077999999998</c:v>
                </c:pt>
                <c:pt idx="1325">
                  <c:v>42.050102000000003</c:v>
                </c:pt>
                <c:pt idx="1326">
                  <c:v>42.025646999999999</c:v>
                </c:pt>
                <c:pt idx="1327">
                  <c:v>42.064186999999997</c:v>
                </c:pt>
                <c:pt idx="1328">
                  <c:v>42.064186999999997</c:v>
                </c:pt>
                <c:pt idx="1329">
                  <c:v>42.099103999999997</c:v>
                </c:pt>
                <c:pt idx="1330">
                  <c:v>42.181322000000002</c:v>
                </c:pt>
                <c:pt idx="1331">
                  <c:v>42.183891000000003</c:v>
                </c:pt>
                <c:pt idx="1332">
                  <c:v>42.181322000000002</c:v>
                </c:pt>
                <c:pt idx="1333">
                  <c:v>42.183891000000003</c:v>
                </c:pt>
                <c:pt idx="1334">
                  <c:v>42.181322000000002</c:v>
                </c:pt>
                <c:pt idx="1335">
                  <c:v>42.154297999999997</c:v>
                </c:pt>
                <c:pt idx="1336">
                  <c:v>42.122135999999998</c:v>
                </c:pt>
                <c:pt idx="1337">
                  <c:v>42.122135999999998</c:v>
                </c:pt>
                <c:pt idx="1338">
                  <c:v>42.119567000000004</c:v>
                </c:pt>
                <c:pt idx="1339">
                  <c:v>42.169899999999998</c:v>
                </c:pt>
                <c:pt idx="1340">
                  <c:v>42.226424999999999</c:v>
                </c:pt>
                <c:pt idx="1341">
                  <c:v>42.212246999999998</c:v>
                </c:pt>
                <c:pt idx="1342">
                  <c:v>42.212246999999998</c:v>
                </c:pt>
                <c:pt idx="1343">
                  <c:v>42.248032000000002</c:v>
                </c:pt>
                <c:pt idx="1344">
                  <c:v>42.248032000000002</c:v>
                </c:pt>
                <c:pt idx="1345">
                  <c:v>42.226146999999997</c:v>
                </c:pt>
                <c:pt idx="1346">
                  <c:v>42.228715999999999</c:v>
                </c:pt>
                <c:pt idx="1347">
                  <c:v>41.663463</c:v>
                </c:pt>
                <c:pt idx="1348">
                  <c:v>41.737046999999997</c:v>
                </c:pt>
                <c:pt idx="1349">
                  <c:v>41.733145999999998</c:v>
                </c:pt>
                <c:pt idx="1350">
                  <c:v>41.738523999999998</c:v>
                </c:pt>
                <c:pt idx="1351">
                  <c:v>41.714069000000002</c:v>
                </c:pt>
                <c:pt idx="1352">
                  <c:v>41.714069000000002</c:v>
                </c:pt>
                <c:pt idx="1353">
                  <c:v>41.714069000000002</c:v>
                </c:pt>
                <c:pt idx="1354">
                  <c:v>41.66516</c:v>
                </c:pt>
                <c:pt idx="1355">
                  <c:v>41.653551999999998</c:v>
                </c:pt>
                <c:pt idx="1356">
                  <c:v>41.618819999999999</c:v>
                </c:pt>
                <c:pt idx="1357">
                  <c:v>41.618819999999999</c:v>
                </c:pt>
                <c:pt idx="1358">
                  <c:v>41.626711999999998</c:v>
                </c:pt>
                <c:pt idx="1359">
                  <c:v>41.643366</c:v>
                </c:pt>
                <c:pt idx="1360">
                  <c:v>41.687044</c:v>
                </c:pt>
                <c:pt idx="1361">
                  <c:v>41.703698000000003</c:v>
                </c:pt>
                <c:pt idx="1362">
                  <c:v>41.738635000000002</c:v>
                </c:pt>
                <c:pt idx="1363">
                  <c:v>41.752377000000003</c:v>
                </c:pt>
                <c:pt idx="1364">
                  <c:v>41.73563</c:v>
                </c:pt>
                <c:pt idx="1365">
                  <c:v>41.707368000000002</c:v>
                </c:pt>
                <c:pt idx="1366">
                  <c:v>41.704799000000001</c:v>
                </c:pt>
                <c:pt idx="1367">
                  <c:v>41.764640999999997</c:v>
                </c:pt>
                <c:pt idx="1368">
                  <c:v>41.853774999999999</c:v>
                </c:pt>
                <c:pt idx="1369">
                  <c:v>41.921447999999998</c:v>
                </c:pt>
                <c:pt idx="1370">
                  <c:v>41.913555000000002</c:v>
                </c:pt>
                <c:pt idx="1371">
                  <c:v>41.877585000000003</c:v>
                </c:pt>
                <c:pt idx="1372">
                  <c:v>41.871208000000003</c:v>
                </c:pt>
                <c:pt idx="1373">
                  <c:v>41.854461000000001</c:v>
                </c:pt>
                <c:pt idx="1374">
                  <c:v>41.928947000000001</c:v>
                </c:pt>
                <c:pt idx="1375">
                  <c:v>42.022516000000003</c:v>
                </c:pt>
                <c:pt idx="1376">
                  <c:v>42.016046000000003</c:v>
                </c:pt>
                <c:pt idx="1377">
                  <c:v>41.964660000000002</c:v>
                </c:pt>
                <c:pt idx="1378">
                  <c:v>41.951813000000001</c:v>
                </c:pt>
                <c:pt idx="1379">
                  <c:v>41.995491000000001</c:v>
                </c:pt>
                <c:pt idx="1380">
                  <c:v>41.947913</c:v>
                </c:pt>
                <c:pt idx="1381">
                  <c:v>41.945343999999999</c:v>
                </c:pt>
                <c:pt idx="1382">
                  <c:v>41.972368000000003</c:v>
                </c:pt>
                <c:pt idx="1383">
                  <c:v>41.947913</c:v>
                </c:pt>
                <c:pt idx="1384">
                  <c:v>41.960760000000001</c:v>
                </c:pt>
                <c:pt idx="1385">
                  <c:v>41.936304999999997</c:v>
                </c:pt>
                <c:pt idx="1386">
                  <c:v>41.936304999999997</c:v>
                </c:pt>
                <c:pt idx="1387">
                  <c:v>41.911850000000001</c:v>
                </c:pt>
                <c:pt idx="1388">
                  <c:v>41.893864999999998</c:v>
                </c:pt>
                <c:pt idx="1389">
                  <c:v>41.866841000000001</c:v>
                </c:pt>
                <c:pt idx="1390">
                  <c:v>41.866841000000001</c:v>
                </c:pt>
                <c:pt idx="1391">
                  <c:v>41.891295999999997</c:v>
                </c:pt>
                <c:pt idx="1392">
                  <c:v>41.893864999999998</c:v>
                </c:pt>
                <c:pt idx="1393">
                  <c:v>41.931165999999997</c:v>
                </c:pt>
                <c:pt idx="1394">
                  <c:v>41.899003999999998</c:v>
                </c:pt>
                <c:pt idx="1395">
                  <c:v>41.866841999999998</c:v>
                </c:pt>
                <c:pt idx="1396">
                  <c:v>41.841149000000001</c:v>
                </c:pt>
                <c:pt idx="1397">
                  <c:v>41.833441000000001</c:v>
                </c:pt>
                <c:pt idx="1398">
                  <c:v>41.803848000000002</c:v>
                </c:pt>
                <c:pt idx="1399">
                  <c:v>41.779392999999999</c:v>
                </c:pt>
                <c:pt idx="1400">
                  <c:v>41.776823999999998</c:v>
                </c:pt>
                <c:pt idx="1401">
                  <c:v>41.752369000000002</c:v>
                </c:pt>
                <c:pt idx="1402">
                  <c:v>41.747833</c:v>
                </c:pt>
                <c:pt idx="1403">
                  <c:v>41.772360999999997</c:v>
                </c:pt>
                <c:pt idx="1404">
                  <c:v>41.809153000000002</c:v>
                </c:pt>
                <c:pt idx="1405">
                  <c:v>41.810631000000001</c:v>
                </c:pt>
                <c:pt idx="1406">
                  <c:v>41.841290999999998</c:v>
                </c:pt>
                <c:pt idx="1407">
                  <c:v>41.832250999999999</c:v>
                </c:pt>
                <c:pt idx="1408">
                  <c:v>41.815503999999997</c:v>
                </c:pt>
                <c:pt idx="1409">
                  <c:v>41.805227000000002</c:v>
                </c:pt>
                <c:pt idx="1410">
                  <c:v>41.818240000000003</c:v>
                </c:pt>
                <c:pt idx="1411">
                  <c:v>41.791215999999999</c:v>
                </c:pt>
                <c:pt idx="1412">
                  <c:v>41.771900000000002</c:v>
                </c:pt>
                <c:pt idx="1413">
                  <c:v>41.789389</c:v>
                </c:pt>
                <c:pt idx="1414">
                  <c:v>41.810851</c:v>
                </c:pt>
                <c:pt idx="1415">
                  <c:v>41.832312999999999</c:v>
                </c:pt>
                <c:pt idx="1416">
                  <c:v>41.803865999999999</c:v>
                </c:pt>
                <c:pt idx="1417">
                  <c:v>41.816713</c:v>
                </c:pt>
                <c:pt idx="1418">
                  <c:v>41.799965999999998</c:v>
                </c:pt>
                <c:pt idx="1419">
                  <c:v>41.778081</c:v>
                </c:pt>
                <c:pt idx="1420">
                  <c:v>41.780650000000001</c:v>
                </c:pt>
                <c:pt idx="1421">
                  <c:v>41.788358000000002</c:v>
                </c:pt>
                <c:pt idx="1422">
                  <c:v>41.766472999999998</c:v>
                </c:pt>
                <c:pt idx="1423">
                  <c:v>41.736879999999999</c:v>
                </c:pt>
                <c:pt idx="1424">
                  <c:v>41.731741</c:v>
                </c:pt>
                <c:pt idx="1425">
                  <c:v>41.707286000000003</c:v>
                </c:pt>
                <c:pt idx="1426">
                  <c:v>41.704717000000002</c:v>
                </c:pt>
                <c:pt idx="1427">
                  <c:v>41.680261999999999</c:v>
                </c:pt>
                <c:pt idx="1428">
                  <c:v>41.655807000000003</c:v>
                </c:pt>
                <c:pt idx="1429">
                  <c:v>41.653238000000002</c:v>
                </c:pt>
                <c:pt idx="1430">
                  <c:v>41.628782999999999</c:v>
                </c:pt>
                <c:pt idx="1431">
                  <c:v>41.604328000000002</c:v>
                </c:pt>
                <c:pt idx="1432">
                  <c:v>41.526916</c:v>
                </c:pt>
                <c:pt idx="1433">
                  <c:v>41.492339000000001</c:v>
                </c:pt>
                <c:pt idx="1434">
                  <c:v>41.415931999999998</c:v>
                </c:pt>
                <c:pt idx="1435">
                  <c:v>41.418998000000002</c:v>
                </c:pt>
                <c:pt idx="1436">
                  <c:v>41.437393999999998</c:v>
                </c:pt>
                <c:pt idx="1437">
                  <c:v>41.464987999999998</c:v>
                </c:pt>
                <c:pt idx="1438">
                  <c:v>41.445672000000002</c:v>
                </c:pt>
                <c:pt idx="1439">
                  <c:v>41.440533000000002</c:v>
                </c:pt>
                <c:pt idx="1440">
                  <c:v>41.440533000000002</c:v>
                </c:pt>
                <c:pt idx="1441">
                  <c:v>41.440533000000002</c:v>
                </c:pt>
                <c:pt idx="1442">
                  <c:v>41.418647999999997</c:v>
                </c:pt>
                <c:pt idx="1443">
                  <c:v>41.391624</c:v>
                </c:pt>
                <c:pt idx="1444">
                  <c:v>41.357199000000001</c:v>
                </c:pt>
                <c:pt idx="1445">
                  <c:v>41.305593999999999</c:v>
                </c:pt>
                <c:pt idx="1446">
                  <c:v>41.278239999999997</c:v>
                </c:pt>
                <c:pt idx="1447">
                  <c:v>41.212792999999998</c:v>
                </c:pt>
                <c:pt idx="1448">
                  <c:v>41.144748</c:v>
                </c:pt>
                <c:pt idx="1449">
                  <c:v>41.073034</c:v>
                </c:pt>
                <c:pt idx="1450">
                  <c:v>40.998230999999997</c:v>
                </c:pt>
                <c:pt idx="1451">
                  <c:v>40.949615000000001</c:v>
                </c:pt>
                <c:pt idx="1452">
                  <c:v>40.916457000000001</c:v>
                </c:pt>
                <c:pt idx="1453">
                  <c:v>40.863813</c:v>
                </c:pt>
                <c:pt idx="1454">
                  <c:v>40.841486000000003</c:v>
                </c:pt>
                <c:pt idx="1455">
                  <c:v>40.921202999999998</c:v>
                </c:pt>
                <c:pt idx="1456">
                  <c:v>40.826127</c:v>
                </c:pt>
                <c:pt idx="1457">
                  <c:v>40.791395000000001</c:v>
                </c:pt>
                <c:pt idx="1458">
                  <c:v>40.761802000000003</c:v>
                </c:pt>
                <c:pt idx="1459">
                  <c:v>40.772078999999998</c:v>
                </c:pt>
                <c:pt idx="1460">
                  <c:v>40.755332000000003</c:v>
                </c:pt>
                <c:pt idx="1461">
                  <c:v>40.760471000000003</c:v>
                </c:pt>
                <c:pt idx="1462">
                  <c:v>40.736015999999999</c:v>
                </c:pt>
                <c:pt idx="1463">
                  <c:v>40.711561000000003</c:v>
                </c:pt>
                <c:pt idx="1464">
                  <c:v>40.687106</c:v>
                </c:pt>
                <c:pt idx="1465">
                  <c:v>40.660082000000003</c:v>
                </c:pt>
                <c:pt idx="1466">
                  <c:v>40.635626999999999</c:v>
                </c:pt>
                <c:pt idx="1467">
                  <c:v>40.608603000000002</c:v>
                </c:pt>
                <c:pt idx="1468">
                  <c:v>40.601989000000003</c:v>
                </c:pt>
                <c:pt idx="1469">
                  <c:v>40.567748999999999</c:v>
                </c:pt>
                <c:pt idx="1470">
                  <c:v>40.514961999999997</c:v>
                </c:pt>
                <c:pt idx="1471">
                  <c:v>40.491250999999998</c:v>
                </c:pt>
                <c:pt idx="1472">
                  <c:v>40.430284999999998</c:v>
                </c:pt>
                <c:pt idx="1473">
                  <c:v>40.383251999999999</c:v>
                </c:pt>
                <c:pt idx="1474">
                  <c:v>40.338752999999997</c:v>
                </c:pt>
                <c:pt idx="1475">
                  <c:v>40.270879000000001</c:v>
                </c:pt>
                <c:pt idx="1476">
                  <c:v>40.228639999999999</c:v>
                </c:pt>
                <c:pt idx="1477">
                  <c:v>40.162982</c:v>
                </c:pt>
                <c:pt idx="1478">
                  <c:v>40.104565000000001</c:v>
                </c:pt>
                <c:pt idx="1479">
                  <c:v>40.074936999999998</c:v>
                </c:pt>
                <c:pt idx="1480">
                  <c:v>40.022499000000003</c:v>
                </c:pt>
                <c:pt idx="1481">
                  <c:v>39.955446999999999</c:v>
                </c:pt>
                <c:pt idx="1482">
                  <c:v>39.871668</c:v>
                </c:pt>
                <c:pt idx="1483">
                  <c:v>39.836314000000002</c:v>
                </c:pt>
                <c:pt idx="1484">
                  <c:v>39.756644999999999</c:v>
                </c:pt>
                <c:pt idx="1485">
                  <c:v>39.681742</c:v>
                </c:pt>
                <c:pt idx="1486">
                  <c:v>39.602969000000002</c:v>
                </c:pt>
                <c:pt idx="1487">
                  <c:v>39.541614000000003</c:v>
                </c:pt>
                <c:pt idx="1488">
                  <c:v>39.496882999999997</c:v>
                </c:pt>
                <c:pt idx="1489">
                  <c:v>39.428018999999999</c:v>
                </c:pt>
                <c:pt idx="1490">
                  <c:v>39.376092</c:v>
                </c:pt>
                <c:pt idx="1491">
                  <c:v>39.315987</c:v>
                </c:pt>
                <c:pt idx="1492">
                  <c:v>39.245593</c:v>
                </c:pt>
                <c:pt idx="1493">
                  <c:v>39.189368999999999</c:v>
                </c:pt>
                <c:pt idx="1494">
                  <c:v>39.129728</c:v>
                </c:pt>
                <c:pt idx="1495">
                  <c:v>39.039786999999997</c:v>
                </c:pt>
                <c:pt idx="1496">
                  <c:v>38.972940999999999</c:v>
                </c:pt>
                <c:pt idx="1497">
                  <c:v>38.893031000000001</c:v>
                </c:pt>
                <c:pt idx="1498">
                  <c:v>38.799661</c:v>
                </c:pt>
                <c:pt idx="1499">
                  <c:v>38.751229000000002</c:v>
                </c:pt>
                <c:pt idx="1500">
                  <c:v>38.699649999999998</c:v>
                </c:pt>
                <c:pt idx="1501">
                  <c:v>38.633057999999998</c:v>
                </c:pt>
                <c:pt idx="1502">
                  <c:v>38.533769999999997</c:v>
                </c:pt>
                <c:pt idx="1503">
                  <c:v>38.46302</c:v>
                </c:pt>
                <c:pt idx="1504">
                  <c:v>38.413721000000002</c:v>
                </c:pt>
                <c:pt idx="1505">
                  <c:v>38.379593999999997</c:v>
                </c:pt>
                <c:pt idx="1506">
                  <c:v>38.303669999999997</c:v>
                </c:pt>
                <c:pt idx="1507">
                  <c:v>38.222634999999997</c:v>
                </c:pt>
                <c:pt idx="1508">
                  <c:v>38.048228000000002</c:v>
                </c:pt>
                <c:pt idx="1509">
                  <c:v>38.069726000000003</c:v>
                </c:pt>
                <c:pt idx="1510">
                  <c:v>38.039104000000002</c:v>
                </c:pt>
                <c:pt idx="1511">
                  <c:v>37.997121</c:v>
                </c:pt>
                <c:pt idx="1512">
                  <c:v>37.782266</c:v>
                </c:pt>
                <c:pt idx="1513">
                  <c:v>37.849012999999999</c:v>
                </c:pt>
                <c:pt idx="1514">
                  <c:v>37.773840999999997</c:v>
                </c:pt>
                <c:pt idx="1515">
                  <c:v>37.745261999999997</c:v>
                </c:pt>
                <c:pt idx="1516">
                  <c:v>37.662747000000003</c:v>
                </c:pt>
                <c:pt idx="1517">
                  <c:v>37.598903</c:v>
                </c:pt>
                <c:pt idx="1518">
                  <c:v>37.551391000000002</c:v>
                </c:pt>
                <c:pt idx="1519">
                  <c:v>37.492491999999999</c:v>
                </c:pt>
                <c:pt idx="1520">
                  <c:v>37.449984999999998</c:v>
                </c:pt>
                <c:pt idx="1521">
                  <c:v>37.364691999999998</c:v>
                </c:pt>
                <c:pt idx="1522">
                  <c:v>37.291570999999998</c:v>
                </c:pt>
                <c:pt idx="1523">
                  <c:v>37.180202999999999</c:v>
                </c:pt>
                <c:pt idx="1524">
                  <c:v>37.08567</c:v>
                </c:pt>
                <c:pt idx="1525">
                  <c:v>37.034725999999999</c:v>
                </c:pt>
                <c:pt idx="1526">
                  <c:v>36.946798000000001</c:v>
                </c:pt>
                <c:pt idx="1527">
                  <c:v>36.873812000000001</c:v>
                </c:pt>
                <c:pt idx="1528">
                  <c:v>36.855376999999997</c:v>
                </c:pt>
                <c:pt idx="1529">
                  <c:v>36.814751999999999</c:v>
                </c:pt>
                <c:pt idx="1530">
                  <c:v>36.768627000000002</c:v>
                </c:pt>
                <c:pt idx="1531">
                  <c:v>36.708517999999998</c:v>
                </c:pt>
                <c:pt idx="1532">
                  <c:v>36.643146999999999</c:v>
                </c:pt>
                <c:pt idx="1533">
                  <c:v>36.564604000000003</c:v>
                </c:pt>
                <c:pt idx="1534">
                  <c:v>36.511974000000002</c:v>
                </c:pt>
                <c:pt idx="1535">
                  <c:v>36.537180999999997</c:v>
                </c:pt>
                <c:pt idx="1536">
                  <c:v>36.538341000000003</c:v>
                </c:pt>
                <c:pt idx="1537">
                  <c:v>36.500931999999999</c:v>
                </c:pt>
                <c:pt idx="1538">
                  <c:v>36.472062999999999</c:v>
                </c:pt>
                <c:pt idx="1539">
                  <c:v>36.464354999999998</c:v>
                </c:pt>
                <c:pt idx="1540">
                  <c:v>36.425308000000001</c:v>
                </c:pt>
                <c:pt idx="1541">
                  <c:v>36.380685999999997</c:v>
                </c:pt>
                <c:pt idx="1542">
                  <c:v>36.276933999999997</c:v>
                </c:pt>
                <c:pt idx="1543">
                  <c:v>36.136097999999997</c:v>
                </c:pt>
                <c:pt idx="1544">
                  <c:v>36.077849999999998</c:v>
                </c:pt>
                <c:pt idx="1545">
                  <c:v>36.008645999999999</c:v>
                </c:pt>
                <c:pt idx="1546">
                  <c:v>36.008645999999999</c:v>
                </c:pt>
                <c:pt idx="1547">
                  <c:v>35.979807000000001</c:v>
                </c:pt>
                <c:pt idx="1548">
                  <c:v>35.974756999999997</c:v>
                </c:pt>
                <c:pt idx="1549">
                  <c:v>35.934964999999998</c:v>
                </c:pt>
                <c:pt idx="1550">
                  <c:v>35.903770999999999</c:v>
                </c:pt>
                <c:pt idx="1551">
                  <c:v>35.893425000000001</c:v>
                </c:pt>
                <c:pt idx="1552">
                  <c:v>35.869793999999999</c:v>
                </c:pt>
                <c:pt idx="1553">
                  <c:v>35.895994000000002</c:v>
                </c:pt>
                <c:pt idx="1554">
                  <c:v>35.898527999999999</c:v>
                </c:pt>
                <c:pt idx="1555">
                  <c:v>35.893388999999999</c:v>
                </c:pt>
                <c:pt idx="1556">
                  <c:v>35.859481000000002</c:v>
                </c:pt>
                <c:pt idx="1557">
                  <c:v>35.849204</c:v>
                </c:pt>
                <c:pt idx="1558">
                  <c:v>35.797347000000002</c:v>
                </c:pt>
                <c:pt idx="1559">
                  <c:v>35.779361999999999</c:v>
                </c:pt>
                <c:pt idx="1560">
                  <c:v>35.773716</c:v>
                </c:pt>
                <c:pt idx="1561">
                  <c:v>35.714657000000003</c:v>
                </c:pt>
                <c:pt idx="1562">
                  <c:v>35.696672</c:v>
                </c:pt>
                <c:pt idx="1563">
                  <c:v>35.681255999999998</c:v>
                </c:pt>
                <c:pt idx="1564">
                  <c:v>35.642209000000001</c:v>
                </c:pt>
                <c:pt idx="1565">
                  <c:v>35.718240000000002</c:v>
                </c:pt>
                <c:pt idx="1566">
                  <c:v>35.769626000000002</c:v>
                </c:pt>
                <c:pt idx="1567">
                  <c:v>35.756272000000003</c:v>
                </c:pt>
                <c:pt idx="1568">
                  <c:v>35.756272000000003</c:v>
                </c:pt>
                <c:pt idx="1569">
                  <c:v>35.727502999999999</c:v>
                </c:pt>
                <c:pt idx="1570">
                  <c:v>35.722363999999999</c:v>
                </c:pt>
                <c:pt idx="1571">
                  <c:v>35.748564000000002</c:v>
                </c:pt>
                <c:pt idx="1572">
                  <c:v>35.844642</c:v>
                </c:pt>
                <c:pt idx="1573">
                  <c:v>35.895992999999997</c:v>
                </c:pt>
                <c:pt idx="1574">
                  <c:v>35.933990000000001</c:v>
                </c:pt>
                <c:pt idx="1575">
                  <c:v>35.991022000000001</c:v>
                </c:pt>
                <c:pt idx="1576">
                  <c:v>36.011575999999998</c:v>
                </c:pt>
                <c:pt idx="1577">
                  <c:v>35.998221999999998</c:v>
                </c:pt>
                <c:pt idx="1578">
                  <c:v>36.000791</c:v>
                </c:pt>
                <c:pt idx="1579">
                  <c:v>35.977159999999998</c:v>
                </c:pt>
                <c:pt idx="1580">
                  <c:v>35.977159999999998</c:v>
                </c:pt>
                <c:pt idx="1581">
                  <c:v>35.948391000000001</c:v>
                </c:pt>
                <c:pt idx="1582">
                  <c:v>35.945822</c:v>
                </c:pt>
                <c:pt idx="1583">
                  <c:v>35.945822</c:v>
                </c:pt>
                <c:pt idx="1584">
                  <c:v>35.919623000000001</c:v>
                </c:pt>
                <c:pt idx="1585">
                  <c:v>35.948391999999998</c:v>
                </c:pt>
                <c:pt idx="1586">
                  <c:v>35.963808</c:v>
                </c:pt>
                <c:pt idx="1587">
                  <c:v>35.979188999999998</c:v>
                </c:pt>
                <c:pt idx="1588">
                  <c:v>35.960697000000003</c:v>
                </c:pt>
                <c:pt idx="1589">
                  <c:v>35.942205999999999</c:v>
                </c:pt>
                <c:pt idx="1590">
                  <c:v>35.968404999999997</c:v>
                </c:pt>
                <c:pt idx="1591">
                  <c:v>36.012048</c:v>
                </c:pt>
                <c:pt idx="1592">
                  <c:v>36.030033000000003</c:v>
                </c:pt>
                <c:pt idx="1593">
                  <c:v>36.019249000000002</c:v>
                </c:pt>
                <c:pt idx="1594">
                  <c:v>36.026957000000003</c:v>
                </c:pt>
                <c:pt idx="1595">
                  <c:v>36.032060000000001</c:v>
                </c:pt>
                <c:pt idx="1596">
                  <c:v>36.013567999999999</c:v>
                </c:pt>
                <c:pt idx="1597">
                  <c:v>36.050044999999997</c:v>
                </c:pt>
                <c:pt idx="1598">
                  <c:v>36.049537999999998</c:v>
                </c:pt>
                <c:pt idx="1599">
                  <c:v>36.145615999999997</c:v>
                </c:pt>
                <c:pt idx="1600">
                  <c:v>36.248353000000002</c:v>
                </c:pt>
                <c:pt idx="1601">
                  <c:v>36.281211999999996</c:v>
                </c:pt>
                <c:pt idx="1602">
                  <c:v>36.351089000000002</c:v>
                </c:pt>
                <c:pt idx="1603">
                  <c:v>36.420425000000002</c:v>
                </c:pt>
                <c:pt idx="1604">
                  <c:v>36.448180000000001</c:v>
                </c:pt>
                <c:pt idx="1605">
                  <c:v>36.507745999999997</c:v>
                </c:pt>
                <c:pt idx="1606">
                  <c:v>36.532932000000002</c:v>
                </c:pt>
                <c:pt idx="1607">
                  <c:v>36.579180000000001</c:v>
                </c:pt>
                <c:pt idx="1608">
                  <c:v>36.591520000000003</c:v>
                </c:pt>
                <c:pt idx="1609">
                  <c:v>36.617213</c:v>
                </c:pt>
                <c:pt idx="1610">
                  <c:v>36.655717000000003</c:v>
                </c:pt>
                <c:pt idx="1611">
                  <c:v>36.691687000000002</c:v>
                </c:pt>
                <c:pt idx="1612">
                  <c:v>36.701456999999998</c:v>
                </c:pt>
                <c:pt idx="1613">
                  <c:v>36.700949999999999</c:v>
                </c:pt>
                <c:pt idx="1614">
                  <c:v>36.726607999999999</c:v>
                </c:pt>
                <c:pt idx="1615">
                  <c:v>36.726101</c:v>
                </c:pt>
                <c:pt idx="1616">
                  <c:v>36.744086000000003</c:v>
                </c:pt>
                <c:pt idx="1617">
                  <c:v>36.76464</c:v>
                </c:pt>
                <c:pt idx="1618">
                  <c:v>36.761529000000003</c:v>
                </c:pt>
                <c:pt idx="1619">
                  <c:v>36.753315000000001</c:v>
                </c:pt>
                <c:pt idx="1620">
                  <c:v>36.766162000000001</c:v>
                </c:pt>
                <c:pt idx="1621">
                  <c:v>36.760516000000003</c:v>
                </c:pt>
                <c:pt idx="1622">
                  <c:v>36.770792999999998</c:v>
                </c:pt>
                <c:pt idx="1623">
                  <c:v>36.760008999999997</c:v>
                </c:pt>
                <c:pt idx="1624">
                  <c:v>36.754362999999998</c:v>
                </c:pt>
                <c:pt idx="1625">
                  <c:v>36.788235999999998</c:v>
                </c:pt>
                <c:pt idx="1626">
                  <c:v>36.819575</c:v>
                </c:pt>
                <c:pt idx="1627">
                  <c:v>36.785159999999998</c:v>
                </c:pt>
                <c:pt idx="1628">
                  <c:v>36.771805999999998</c:v>
                </c:pt>
                <c:pt idx="1629">
                  <c:v>36.774374999999999</c:v>
                </c:pt>
                <c:pt idx="1630">
                  <c:v>36.758453000000003</c:v>
                </c:pt>
                <c:pt idx="1631">
                  <c:v>36.786678999999999</c:v>
                </c:pt>
                <c:pt idx="1632">
                  <c:v>36.803144000000003</c:v>
                </c:pt>
                <c:pt idx="1633">
                  <c:v>36.860647</c:v>
                </c:pt>
                <c:pt idx="1634">
                  <c:v>36.993167</c:v>
                </c:pt>
                <c:pt idx="1635">
                  <c:v>37.294719000000001</c:v>
                </c:pt>
                <c:pt idx="1636">
                  <c:v>37.450361999999998</c:v>
                </c:pt>
                <c:pt idx="1637">
                  <c:v>37.579298000000001</c:v>
                </c:pt>
                <c:pt idx="1638">
                  <c:v>37.772975000000002</c:v>
                </c:pt>
                <c:pt idx="1639">
                  <c:v>37.878281000000001</c:v>
                </c:pt>
                <c:pt idx="1640">
                  <c:v>37.994371999999998</c:v>
                </c:pt>
                <c:pt idx="1641">
                  <c:v>38.113030999999999</c:v>
                </c:pt>
                <c:pt idx="1642">
                  <c:v>38.247613000000001</c:v>
                </c:pt>
                <c:pt idx="1643">
                  <c:v>38.330303000000001</c:v>
                </c:pt>
                <c:pt idx="1644">
                  <c:v>38.409408999999997</c:v>
                </c:pt>
                <c:pt idx="1645">
                  <c:v>38.460287999999998</c:v>
                </c:pt>
                <c:pt idx="1646">
                  <c:v>38.534762999999998</c:v>
                </c:pt>
                <c:pt idx="1647">
                  <c:v>38.593820999999998</c:v>
                </c:pt>
                <c:pt idx="1648">
                  <c:v>38.647269999999999</c:v>
                </c:pt>
                <c:pt idx="1649">
                  <c:v>38.716641000000003</c:v>
                </c:pt>
                <c:pt idx="1650">
                  <c:v>38.799365000000002</c:v>
                </c:pt>
                <c:pt idx="1651">
                  <c:v>38.877423</c:v>
                </c:pt>
                <c:pt idx="1652">
                  <c:v>39.028680999999999</c:v>
                </c:pt>
                <c:pt idx="1653">
                  <c:v>39.129849999999998</c:v>
                </c:pt>
                <c:pt idx="1654">
                  <c:v>39.266188</c:v>
                </c:pt>
                <c:pt idx="1655">
                  <c:v>39.396985999999998</c:v>
                </c:pt>
                <c:pt idx="1656">
                  <c:v>39.613137000000002</c:v>
                </c:pt>
                <c:pt idx="1657">
                  <c:v>39.858351999999996</c:v>
                </c:pt>
                <c:pt idx="1658">
                  <c:v>40.134397999999997</c:v>
                </c:pt>
                <c:pt idx="1659">
                  <c:v>40.389488999999998</c:v>
                </c:pt>
                <c:pt idx="1660">
                  <c:v>40.607242999999997</c:v>
                </c:pt>
                <c:pt idx="1661">
                  <c:v>40.823793999999999</c:v>
                </c:pt>
                <c:pt idx="1662">
                  <c:v>40.954591999999998</c:v>
                </c:pt>
                <c:pt idx="1663">
                  <c:v>41.098236999999997</c:v>
                </c:pt>
                <c:pt idx="1664">
                  <c:v>41.205911</c:v>
                </c:pt>
                <c:pt idx="1665">
                  <c:v>41.280822000000001</c:v>
                </c:pt>
                <c:pt idx="1666">
                  <c:v>41.352525999999997</c:v>
                </c:pt>
                <c:pt idx="1667">
                  <c:v>41.417158999999998</c:v>
                </c:pt>
                <c:pt idx="1668">
                  <c:v>41.488863000000002</c:v>
                </c:pt>
                <c:pt idx="1669">
                  <c:v>41.568511999999998</c:v>
                </c:pt>
                <c:pt idx="1670">
                  <c:v>41.645755000000001</c:v>
                </c:pt>
                <c:pt idx="1671">
                  <c:v>41.687263999999999</c:v>
                </c:pt>
                <c:pt idx="1672">
                  <c:v>41.746523000000003</c:v>
                </c:pt>
                <c:pt idx="1673">
                  <c:v>41.785463</c:v>
                </c:pt>
                <c:pt idx="1674">
                  <c:v>41.844721</c:v>
                </c:pt>
                <c:pt idx="1675">
                  <c:v>41.903815000000002</c:v>
                </c:pt>
                <c:pt idx="1676">
                  <c:v>41.947893999999998</c:v>
                </c:pt>
                <c:pt idx="1677">
                  <c:v>42.017265000000002</c:v>
                </c:pt>
                <c:pt idx="1678">
                  <c:v>42.089770999999999</c:v>
                </c:pt>
                <c:pt idx="1679">
                  <c:v>42.144407000000001</c:v>
                </c:pt>
                <c:pt idx="1680">
                  <c:v>42.144407000000001</c:v>
                </c:pt>
                <c:pt idx="1681">
                  <c:v>42.144407000000001</c:v>
                </c:pt>
                <c:pt idx="1682">
                  <c:v>42.144407000000001</c:v>
                </c:pt>
                <c:pt idx="1683">
                  <c:v>42.144407000000001</c:v>
                </c:pt>
                <c:pt idx="1684">
                  <c:v>42.144407000000001</c:v>
                </c:pt>
                <c:pt idx="1685">
                  <c:v>42.144407000000001</c:v>
                </c:pt>
                <c:pt idx="1686">
                  <c:v>42.144407000000001</c:v>
                </c:pt>
                <c:pt idx="1687">
                  <c:v>42.144407000000001</c:v>
                </c:pt>
                <c:pt idx="1688">
                  <c:v>42.144407000000001</c:v>
                </c:pt>
                <c:pt idx="1689">
                  <c:v>42.144407000000001</c:v>
                </c:pt>
                <c:pt idx="1690">
                  <c:v>42.144407000000001</c:v>
                </c:pt>
                <c:pt idx="1691">
                  <c:v>42.144407000000001</c:v>
                </c:pt>
                <c:pt idx="1692">
                  <c:v>42.144407000000001</c:v>
                </c:pt>
                <c:pt idx="1693">
                  <c:v>42.144407000000001</c:v>
                </c:pt>
                <c:pt idx="1694">
                  <c:v>42.144407000000001</c:v>
                </c:pt>
                <c:pt idx="1695">
                  <c:v>42.144407000000001</c:v>
                </c:pt>
                <c:pt idx="1696">
                  <c:v>42.144407000000001</c:v>
                </c:pt>
                <c:pt idx="1697">
                  <c:v>42.144407000000001</c:v>
                </c:pt>
                <c:pt idx="1698">
                  <c:v>42.144407000000001</c:v>
                </c:pt>
                <c:pt idx="1699">
                  <c:v>42.144407000000001</c:v>
                </c:pt>
                <c:pt idx="1700">
                  <c:v>42.144407000000001</c:v>
                </c:pt>
                <c:pt idx="1701">
                  <c:v>42.144407000000001</c:v>
                </c:pt>
                <c:pt idx="1702">
                  <c:v>42.144407000000001</c:v>
                </c:pt>
                <c:pt idx="1703">
                  <c:v>42.144407000000001</c:v>
                </c:pt>
                <c:pt idx="1704">
                  <c:v>42.144407000000001</c:v>
                </c:pt>
                <c:pt idx="1705">
                  <c:v>42.144407000000001</c:v>
                </c:pt>
                <c:pt idx="1706">
                  <c:v>42.144407000000001</c:v>
                </c:pt>
                <c:pt idx="1707">
                  <c:v>42.144407000000001</c:v>
                </c:pt>
                <c:pt idx="1708">
                  <c:v>42.144407000000001</c:v>
                </c:pt>
                <c:pt idx="1709">
                  <c:v>42.144407000000001</c:v>
                </c:pt>
                <c:pt idx="1710">
                  <c:v>42.144407000000001</c:v>
                </c:pt>
                <c:pt idx="1711">
                  <c:v>42.144407000000001</c:v>
                </c:pt>
                <c:pt idx="1712">
                  <c:v>42.144407000000001</c:v>
                </c:pt>
                <c:pt idx="1713">
                  <c:v>42.144407000000001</c:v>
                </c:pt>
                <c:pt idx="1714">
                  <c:v>42.144407000000001</c:v>
                </c:pt>
                <c:pt idx="1715">
                  <c:v>42.144407000000001</c:v>
                </c:pt>
                <c:pt idx="1716">
                  <c:v>42.144407000000001</c:v>
                </c:pt>
                <c:pt idx="1717">
                  <c:v>42.144407000000001</c:v>
                </c:pt>
                <c:pt idx="1718">
                  <c:v>42.144407000000001</c:v>
                </c:pt>
                <c:pt idx="1719">
                  <c:v>42.144407000000001</c:v>
                </c:pt>
                <c:pt idx="1720">
                  <c:v>42.144407000000001</c:v>
                </c:pt>
                <c:pt idx="1721">
                  <c:v>42.144407000000001</c:v>
                </c:pt>
                <c:pt idx="1722">
                  <c:v>42.144407000000001</c:v>
                </c:pt>
                <c:pt idx="1723">
                  <c:v>42.144407000000001</c:v>
                </c:pt>
                <c:pt idx="1724">
                  <c:v>42.144407000000001</c:v>
                </c:pt>
                <c:pt idx="1725">
                  <c:v>42.144407000000001</c:v>
                </c:pt>
                <c:pt idx="1726">
                  <c:v>42.144407000000001</c:v>
                </c:pt>
                <c:pt idx="1727">
                  <c:v>42.144407000000001</c:v>
                </c:pt>
                <c:pt idx="1728">
                  <c:v>42.144407000000001</c:v>
                </c:pt>
                <c:pt idx="1729">
                  <c:v>42.144407000000001</c:v>
                </c:pt>
                <c:pt idx="1730">
                  <c:v>42.144407000000001</c:v>
                </c:pt>
                <c:pt idx="1731">
                  <c:v>42.144407000000001</c:v>
                </c:pt>
                <c:pt idx="1732">
                  <c:v>42.144407000000001</c:v>
                </c:pt>
                <c:pt idx="1733">
                  <c:v>42.144407000000001</c:v>
                </c:pt>
                <c:pt idx="1734">
                  <c:v>42.144407000000001</c:v>
                </c:pt>
                <c:pt idx="1735">
                  <c:v>42.144407000000001</c:v>
                </c:pt>
                <c:pt idx="1736">
                  <c:v>42.144407000000001</c:v>
                </c:pt>
                <c:pt idx="1737">
                  <c:v>42.144407000000001</c:v>
                </c:pt>
                <c:pt idx="1738">
                  <c:v>42.144407000000001</c:v>
                </c:pt>
                <c:pt idx="1739">
                  <c:v>42.144407000000001</c:v>
                </c:pt>
                <c:pt idx="1740">
                  <c:v>42.144407000000001</c:v>
                </c:pt>
                <c:pt idx="1741">
                  <c:v>42.144407000000001</c:v>
                </c:pt>
                <c:pt idx="1742">
                  <c:v>42.144407000000001</c:v>
                </c:pt>
                <c:pt idx="1743">
                  <c:v>42.144407000000001</c:v>
                </c:pt>
                <c:pt idx="1744">
                  <c:v>42.144407000000001</c:v>
                </c:pt>
                <c:pt idx="1745">
                  <c:v>42.144407000000001</c:v>
                </c:pt>
                <c:pt idx="1746">
                  <c:v>42.144407000000001</c:v>
                </c:pt>
                <c:pt idx="1747">
                  <c:v>42.144407000000001</c:v>
                </c:pt>
                <c:pt idx="1748">
                  <c:v>42.144407000000001</c:v>
                </c:pt>
                <c:pt idx="1749">
                  <c:v>42.144407000000001</c:v>
                </c:pt>
                <c:pt idx="1750">
                  <c:v>42.144407000000001</c:v>
                </c:pt>
                <c:pt idx="1751">
                  <c:v>42.144407000000001</c:v>
                </c:pt>
                <c:pt idx="1752">
                  <c:v>42.144407000000001</c:v>
                </c:pt>
                <c:pt idx="1753">
                  <c:v>42.144407000000001</c:v>
                </c:pt>
                <c:pt idx="1754">
                  <c:v>42.144407000000001</c:v>
                </c:pt>
                <c:pt idx="1755">
                  <c:v>42.144407000000001</c:v>
                </c:pt>
                <c:pt idx="1756">
                  <c:v>42.144407000000001</c:v>
                </c:pt>
                <c:pt idx="1757">
                  <c:v>42.144407000000001</c:v>
                </c:pt>
                <c:pt idx="1758">
                  <c:v>42.144407000000001</c:v>
                </c:pt>
                <c:pt idx="1759">
                  <c:v>42.144407000000001</c:v>
                </c:pt>
                <c:pt idx="1760">
                  <c:v>42.144407000000001</c:v>
                </c:pt>
                <c:pt idx="1761">
                  <c:v>42.144407000000001</c:v>
                </c:pt>
                <c:pt idx="1762">
                  <c:v>42.083981999999999</c:v>
                </c:pt>
                <c:pt idx="1763">
                  <c:v>42.078842999999999</c:v>
                </c:pt>
                <c:pt idx="1764">
                  <c:v>42.054388000000003</c:v>
                </c:pt>
                <c:pt idx="1765">
                  <c:v>42.054388000000003</c:v>
                </c:pt>
                <c:pt idx="1766">
                  <c:v>42.035071000000002</c:v>
                </c:pt>
                <c:pt idx="1767">
                  <c:v>42.032502000000001</c:v>
                </c:pt>
                <c:pt idx="1768">
                  <c:v>42.042779000000003</c:v>
                </c:pt>
                <c:pt idx="1769">
                  <c:v>42.055625999999997</c:v>
                </c:pt>
                <c:pt idx="1770">
                  <c:v>42.055625999999997</c:v>
                </c:pt>
                <c:pt idx="1771">
                  <c:v>42.055625999999997</c:v>
                </c:pt>
                <c:pt idx="1772">
                  <c:v>42.144407000000001</c:v>
                </c:pt>
                <c:pt idx="1773">
                  <c:v>42.144407000000001</c:v>
                </c:pt>
                <c:pt idx="1774">
                  <c:v>42.108437000000002</c:v>
                </c:pt>
                <c:pt idx="1775">
                  <c:v>42.081412999999998</c:v>
                </c:pt>
                <c:pt idx="1776">
                  <c:v>42.081412999999998</c:v>
                </c:pt>
                <c:pt idx="1777">
                  <c:v>42.083981999999999</c:v>
                </c:pt>
                <c:pt idx="1778">
                  <c:v>42.086551</c:v>
                </c:pt>
                <c:pt idx="1779">
                  <c:v>42.062095999999997</c:v>
                </c:pt>
                <c:pt idx="1780">
                  <c:v>42.062095999999997</c:v>
                </c:pt>
                <c:pt idx="1781">
                  <c:v>42.040210999999999</c:v>
                </c:pt>
                <c:pt idx="1782">
                  <c:v>42.045349999999999</c:v>
                </c:pt>
                <c:pt idx="1783">
                  <c:v>42.028602999999997</c:v>
                </c:pt>
                <c:pt idx="1784">
                  <c:v>42.033741999999997</c:v>
                </c:pt>
                <c:pt idx="1785">
                  <c:v>42.038974000000003</c:v>
                </c:pt>
                <c:pt idx="1786">
                  <c:v>42.062097999999999</c:v>
                </c:pt>
                <c:pt idx="1787">
                  <c:v>42.089213999999998</c:v>
                </c:pt>
                <c:pt idx="1788">
                  <c:v>42.077606000000003</c:v>
                </c:pt>
                <c:pt idx="1789">
                  <c:v>42.093021999999998</c:v>
                </c:pt>
                <c:pt idx="1790">
                  <c:v>42.108438</c:v>
                </c:pt>
                <c:pt idx="1791">
                  <c:v>42.123854000000001</c:v>
                </c:pt>
                <c:pt idx="1792">
                  <c:v>42.134130999999996</c:v>
                </c:pt>
                <c:pt idx="1793">
                  <c:v>41.973225999999997</c:v>
                </c:pt>
                <c:pt idx="1794">
                  <c:v>41.946387000000001</c:v>
                </c:pt>
                <c:pt idx="1795">
                  <c:v>41.943818</c:v>
                </c:pt>
                <c:pt idx="1796">
                  <c:v>41.927070999999998</c:v>
                </c:pt>
                <c:pt idx="1797">
                  <c:v>41.910324000000003</c:v>
                </c:pt>
                <c:pt idx="1798">
                  <c:v>41.912892999999997</c:v>
                </c:pt>
                <c:pt idx="1799">
                  <c:v>41.893577000000001</c:v>
                </c:pt>
                <c:pt idx="1800">
                  <c:v>41.869121999999997</c:v>
                </c:pt>
                <c:pt idx="1801">
                  <c:v>41.871690999999998</c:v>
                </c:pt>
                <c:pt idx="1802">
                  <c:v>41.852375000000002</c:v>
                </c:pt>
                <c:pt idx="1803">
                  <c:v>41.835628</c:v>
                </c:pt>
                <c:pt idx="1804">
                  <c:v>41.803908</c:v>
                </c:pt>
                <c:pt idx="1805">
                  <c:v>41.762255000000003</c:v>
                </c:pt>
                <c:pt idx="1806">
                  <c:v>41.683199000000002</c:v>
                </c:pt>
                <c:pt idx="1807">
                  <c:v>41.533532000000001</c:v>
                </c:pt>
                <c:pt idx="1808">
                  <c:v>41.413235999999998</c:v>
                </c:pt>
                <c:pt idx="1809">
                  <c:v>41.282063000000001</c:v>
                </c:pt>
                <c:pt idx="1810">
                  <c:v>41.157147000000002</c:v>
                </c:pt>
                <c:pt idx="1811">
                  <c:v>41.029319999999998</c:v>
                </c:pt>
                <c:pt idx="1812">
                  <c:v>40.912661</c:v>
                </c:pt>
                <c:pt idx="1813">
                  <c:v>40.763288000000003</c:v>
                </c:pt>
                <c:pt idx="1814">
                  <c:v>41.762255000000003</c:v>
                </c:pt>
                <c:pt idx="1815">
                  <c:v>40.513030999999998</c:v>
                </c:pt>
                <c:pt idx="1816">
                  <c:v>40.414259000000001</c:v>
                </c:pt>
                <c:pt idx="1817">
                  <c:v>40.325068000000002</c:v>
                </c:pt>
                <c:pt idx="1818">
                  <c:v>40.163015000000001</c:v>
                </c:pt>
                <c:pt idx="1819">
                  <c:v>40.059246999999999</c:v>
                </c:pt>
                <c:pt idx="1820">
                  <c:v>39.907038</c:v>
                </c:pt>
                <c:pt idx="1821">
                  <c:v>39.733714999999997</c:v>
                </c:pt>
                <c:pt idx="1822">
                  <c:v>39.583517999999998</c:v>
                </c:pt>
                <c:pt idx="1823">
                  <c:v>39.459747</c:v>
                </c:pt>
                <c:pt idx="1824">
                  <c:v>39.271084000000002</c:v>
                </c:pt>
                <c:pt idx="1825">
                  <c:v>39.163851999999999</c:v>
                </c:pt>
                <c:pt idx="1826">
                  <c:v>39.057673999999999</c:v>
                </c:pt>
                <c:pt idx="1827">
                  <c:v>38.982422999999997</c:v>
                </c:pt>
                <c:pt idx="1828">
                  <c:v>38.863211</c:v>
                </c:pt>
                <c:pt idx="1829">
                  <c:v>38.664876</c:v>
                </c:pt>
                <c:pt idx="1830">
                  <c:v>38.512312000000001</c:v>
                </c:pt>
                <c:pt idx="1831">
                  <c:v>38.347479</c:v>
                </c:pt>
                <c:pt idx="1832">
                  <c:v>38.188454999999998</c:v>
                </c:pt>
                <c:pt idx="1833">
                  <c:v>38.045022000000003</c:v>
                </c:pt>
                <c:pt idx="1834">
                  <c:v>37.897410999999998</c:v>
                </c:pt>
                <c:pt idx="1835">
                  <c:v>37.803573999999998</c:v>
                </c:pt>
                <c:pt idx="1836">
                  <c:v>37.639885</c:v>
                </c:pt>
                <c:pt idx="1837">
                  <c:v>37.483533999999999</c:v>
                </c:pt>
                <c:pt idx="1838">
                  <c:v>37.344092000000003</c:v>
                </c:pt>
                <c:pt idx="1839">
                  <c:v>37.315913999999999</c:v>
                </c:pt>
                <c:pt idx="1840">
                  <c:v>37.208928999999998</c:v>
                </c:pt>
                <c:pt idx="1841">
                  <c:v>37.096110000000003</c:v>
                </c:pt>
                <c:pt idx="1842">
                  <c:v>36.887711000000003</c:v>
                </c:pt>
                <c:pt idx="1843">
                  <c:v>36.813056000000003</c:v>
                </c:pt>
                <c:pt idx="1844">
                  <c:v>36.703677999999996</c:v>
                </c:pt>
                <c:pt idx="1845">
                  <c:v>36.512120000000003</c:v>
                </c:pt>
                <c:pt idx="1846">
                  <c:v>36.310398999999997</c:v>
                </c:pt>
                <c:pt idx="1847">
                  <c:v>36.104590000000002</c:v>
                </c:pt>
                <c:pt idx="1848">
                  <c:v>35.999557000000003</c:v>
                </c:pt>
                <c:pt idx="1849">
                  <c:v>35.920977000000001</c:v>
                </c:pt>
                <c:pt idx="1850">
                  <c:v>35.761436000000003</c:v>
                </c:pt>
                <c:pt idx="1851">
                  <c:v>35.551096000000001</c:v>
                </c:pt>
                <c:pt idx="1852">
                  <c:v>35.573304</c:v>
                </c:pt>
                <c:pt idx="1853">
                  <c:v>35.626857999999999</c:v>
                </c:pt>
                <c:pt idx="1854">
                  <c:v>35.655119999999997</c:v>
                </c:pt>
                <c:pt idx="1855">
                  <c:v>35.662827999999998</c:v>
                </c:pt>
                <c:pt idx="1856">
                  <c:v>35.706105999999998</c:v>
                </c:pt>
                <c:pt idx="1857">
                  <c:v>35.728828999999998</c:v>
                </c:pt>
                <c:pt idx="1858">
                  <c:v>35.846780000000003</c:v>
                </c:pt>
                <c:pt idx="1859">
                  <c:v>35.990825000000001</c:v>
                </c:pt>
                <c:pt idx="1860">
                  <c:v>36.066301000000003</c:v>
                </c:pt>
                <c:pt idx="1861">
                  <c:v>36.171807000000001</c:v>
                </c:pt>
                <c:pt idx="1862">
                  <c:v>36.220222999999997</c:v>
                </c:pt>
                <c:pt idx="1863">
                  <c:v>36.245516000000002</c:v>
                </c:pt>
                <c:pt idx="1864">
                  <c:v>36.263100000000001</c:v>
                </c:pt>
                <c:pt idx="1865">
                  <c:v>36.281084999999997</c:v>
                </c:pt>
                <c:pt idx="1866">
                  <c:v>36.266070999999997</c:v>
                </c:pt>
                <c:pt idx="1867">
                  <c:v>36.304209</c:v>
                </c:pt>
                <c:pt idx="1868">
                  <c:v>36.29907</c:v>
                </c:pt>
                <c:pt idx="1869">
                  <c:v>36.291361999999999</c:v>
                </c:pt>
                <c:pt idx="1870">
                  <c:v>36.286223</c:v>
                </c:pt>
                <c:pt idx="1871">
                  <c:v>36.253222999999998</c:v>
                </c:pt>
                <c:pt idx="1872">
                  <c:v>36.245514999999997</c:v>
                </c:pt>
                <c:pt idx="1873">
                  <c:v>36.237806999999997</c:v>
                </c:pt>
                <c:pt idx="1874">
                  <c:v>36.204807000000002</c:v>
                </c:pt>
                <c:pt idx="1875">
                  <c:v>36.197099000000001</c:v>
                </c:pt>
                <c:pt idx="1876">
                  <c:v>36.164099</c:v>
                </c:pt>
                <c:pt idx="1877">
                  <c:v>36.156390999999999</c:v>
                </c:pt>
                <c:pt idx="1878">
                  <c:v>36.128529999999998</c:v>
                </c:pt>
                <c:pt idx="1879">
                  <c:v>36.139608000000003</c:v>
                </c:pt>
                <c:pt idx="1880">
                  <c:v>36.187624</c:v>
                </c:pt>
                <c:pt idx="1881">
                  <c:v>36.167470000000002</c:v>
                </c:pt>
                <c:pt idx="1882">
                  <c:v>36.167470000000002</c:v>
                </c:pt>
                <c:pt idx="1883">
                  <c:v>36.144747000000002</c:v>
                </c:pt>
                <c:pt idx="1884">
                  <c:v>36.122025000000001</c:v>
                </c:pt>
                <c:pt idx="1885">
                  <c:v>36.028928999999998</c:v>
                </c:pt>
                <c:pt idx="1886">
                  <c:v>36.006365000000002</c:v>
                </c:pt>
                <c:pt idx="1887">
                  <c:v>35.913618999999997</c:v>
                </c:pt>
                <c:pt idx="1888">
                  <c:v>35.894005</c:v>
                </c:pt>
                <c:pt idx="1889">
                  <c:v>35.726897999999998</c:v>
                </c:pt>
                <c:pt idx="1890">
                  <c:v>35.474392000000002</c:v>
                </c:pt>
                <c:pt idx="1891">
                  <c:v>35.228783999999997</c:v>
                </c:pt>
                <c:pt idx="1892">
                  <c:v>34.917648</c:v>
                </c:pt>
                <c:pt idx="1893">
                  <c:v>34.637146000000001</c:v>
                </c:pt>
                <c:pt idx="1894">
                  <c:v>34.305844999999998</c:v>
                </c:pt>
                <c:pt idx="1895">
                  <c:v>34.012580999999997</c:v>
                </c:pt>
                <c:pt idx="1896">
                  <c:v>33.740243999999997</c:v>
                </c:pt>
                <c:pt idx="1897">
                  <c:v>33.426412999999997</c:v>
                </c:pt>
                <c:pt idx="1898">
                  <c:v>33.131352</c:v>
                </c:pt>
                <c:pt idx="1899">
                  <c:v>32.797704000000003</c:v>
                </c:pt>
                <c:pt idx="1900">
                  <c:v>32.489916999999998</c:v>
                </c:pt>
                <c:pt idx="1901">
                  <c:v>32.196947000000002</c:v>
                </c:pt>
                <c:pt idx="1902">
                  <c:v>31.908991</c:v>
                </c:pt>
                <c:pt idx="1903">
                  <c:v>31.578426</c:v>
                </c:pt>
                <c:pt idx="1904">
                  <c:v>31.350128000000002</c:v>
                </c:pt>
                <c:pt idx="1905">
                  <c:v>31.094576</c:v>
                </c:pt>
                <c:pt idx="1906" formatCode="#\ ##0.000000">
                  <c:v>30.865469000000001</c:v>
                </c:pt>
                <c:pt idx="1907" formatCode="#\ ##0.000000">
                  <c:v>30.728348</c:v>
                </c:pt>
                <c:pt idx="1908" formatCode="#\ ##0.000000">
                  <c:v>30.547825</c:v>
                </c:pt>
                <c:pt idx="1909" formatCode="#\ ##0.000000">
                  <c:v>30.357735999999999</c:v>
                </c:pt>
                <c:pt idx="1910" formatCode="#\ ##0.000000">
                  <c:v>30.302738999999999</c:v>
                </c:pt>
                <c:pt idx="1911" formatCode="#\ ##0.000000">
                  <c:v>30.282692000000001</c:v>
                </c:pt>
                <c:pt idx="1912" formatCode="#\ ##0.000000">
                  <c:v>30.088168</c:v>
                </c:pt>
                <c:pt idx="1913" formatCode="#\ ##0.000000">
                  <c:v>29.827725000000001</c:v>
                </c:pt>
                <c:pt idx="1914" formatCode="#\ ##0.000000">
                  <c:v>29.566177</c:v>
                </c:pt>
                <c:pt idx="1915" formatCode="#\ ##0.000000">
                  <c:v>29.304887999999998</c:v>
                </c:pt>
                <c:pt idx="1916">
                  <c:v>29.048614000000001</c:v>
                </c:pt>
                <c:pt idx="1917">
                  <c:v>28.852519999999998</c:v>
                </c:pt>
                <c:pt idx="1918">
                  <c:v>28.691272999999999</c:v>
                </c:pt>
                <c:pt idx="1919">
                  <c:v>28.509495000000001</c:v>
                </c:pt>
                <c:pt idx="1920">
                  <c:v>28.305589999999999</c:v>
                </c:pt>
                <c:pt idx="1921">
                  <c:v>27.942316000000002</c:v>
                </c:pt>
                <c:pt idx="1922">
                  <c:v>27.839037999999999</c:v>
                </c:pt>
                <c:pt idx="1923">
                  <c:v>27.839037999999999</c:v>
                </c:pt>
                <c:pt idx="1924">
                  <c:v>27.756931000000002</c:v>
                </c:pt>
                <c:pt idx="1925">
                  <c:v>27.698132999999999</c:v>
                </c:pt>
                <c:pt idx="1926">
                  <c:v>27.596906000000001</c:v>
                </c:pt>
                <c:pt idx="1927">
                  <c:v>27.534780000000001</c:v>
                </c:pt>
                <c:pt idx="1928">
                  <c:v>27.451944000000001</c:v>
                </c:pt>
                <c:pt idx="1929">
                  <c:v>27.384437999999999</c:v>
                </c:pt>
                <c:pt idx="1930">
                  <c:v>27.304693</c:v>
                </c:pt>
                <c:pt idx="1931">
                  <c:v>27.142102999999999</c:v>
                </c:pt>
                <c:pt idx="1932">
                  <c:v>27.032216999999999</c:v>
                </c:pt>
                <c:pt idx="1933">
                  <c:v>26.900618000000001</c:v>
                </c:pt>
                <c:pt idx="1934">
                  <c:v>26.824642999999998</c:v>
                </c:pt>
                <c:pt idx="1935">
                  <c:v>26.764123999999999</c:v>
                </c:pt>
                <c:pt idx="1936">
                  <c:v>26.691911999999999</c:v>
                </c:pt>
                <c:pt idx="1937">
                  <c:v>26.662666999999999</c:v>
                </c:pt>
                <c:pt idx="1938">
                  <c:v>26.639036000000001</c:v>
                </c:pt>
                <c:pt idx="1939">
                  <c:v>26.660097</c:v>
                </c:pt>
                <c:pt idx="1940">
                  <c:v>26.667805000000001</c:v>
                </c:pt>
                <c:pt idx="1941">
                  <c:v>26.701713000000002</c:v>
                </c:pt>
                <c:pt idx="1942">
                  <c:v>26.738189999999999</c:v>
                </c:pt>
                <c:pt idx="1943">
                  <c:v>26.762418</c:v>
                </c:pt>
                <c:pt idx="1944">
                  <c:v>26.777747999999999</c:v>
                </c:pt>
                <c:pt idx="1945">
                  <c:v>26.979457</c:v>
                </c:pt>
                <c:pt idx="1946">
                  <c:v>27.273665999999999</c:v>
                </c:pt>
                <c:pt idx="1947">
                  <c:v>27.334942999999999</c:v>
                </c:pt>
                <c:pt idx="1948">
                  <c:v>27.412198</c:v>
                </c:pt>
                <c:pt idx="1949">
                  <c:v>27.476541999999998</c:v>
                </c:pt>
                <c:pt idx="1950">
                  <c:v>27.522490000000001</c:v>
                </c:pt>
                <c:pt idx="1951">
                  <c:v>27.562304999999999</c:v>
                </c:pt>
                <c:pt idx="1952">
                  <c:v>27.662835999999999</c:v>
                </c:pt>
                <c:pt idx="1953">
                  <c:v>27.699023</c:v>
                </c:pt>
                <c:pt idx="1954">
                  <c:v>27.769541</c:v>
                </c:pt>
                <c:pt idx="1955">
                  <c:v>27.821663000000001</c:v>
                </c:pt>
                <c:pt idx="1956">
                  <c:v>27.873785000000002</c:v>
                </c:pt>
                <c:pt idx="1957">
                  <c:v>27.982866999999999</c:v>
                </c:pt>
                <c:pt idx="1958">
                  <c:v>28.050318999999998</c:v>
                </c:pt>
                <c:pt idx="1959">
                  <c:v>28.231171</c:v>
                </c:pt>
                <c:pt idx="1960">
                  <c:v>28.412585</c:v>
                </c:pt>
                <c:pt idx="1961">
                  <c:v>28.643013</c:v>
                </c:pt>
                <c:pt idx="1962">
                  <c:v>28.850207000000001</c:v>
                </c:pt>
                <c:pt idx="1963">
                  <c:v>29.271374000000002</c:v>
                </c:pt>
                <c:pt idx="1964">
                  <c:v>29.875810999999999</c:v>
                </c:pt>
                <c:pt idx="1965">
                  <c:v>30.418928999999999</c:v>
                </c:pt>
                <c:pt idx="1966">
                  <c:v>30.931977</c:v>
                </c:pt>
                <c:pt idx="1967">
                  <c:v>31.331624000000001</c:v>
                </c:pt>
                <c:pt idx="1968">
                  <c:v>31.864260999999999</c:v>
                </c:pt>
                <c:pt idx="1969">
                  <c:v>32.181604</c:v>
                </c:pt>
                <c:pt idx="1970">
                  <c:v>32.466939000000004</c:v>
                </c:pt>
                <c:pt idx="1971">
                  <c:v>32.783607000000003</c:v>
                </c:pt>
                <c:pt idx="1972">
                  <c:v>33.027169999999998</c:v>
                </c:pt>
                <c:pt idx="1973">
                  <c:v>33.246682999999997</c:v>
                </c:pt>
                <c:pt idx="1974">
                  <c:v>33.518796000000002</c:v>
                </c:pt>
                <c:pt idx="1975">
                  <c:v>33.868909000000002</c:v>
                </c:pt>
                <c:pt idx="1976">
                  <c:v>34.098098999999998</c:v>
                </c:pt>
                <c:pt idx="1977">
                  <c:v>34.332464000000002</c:v>
                </c:pt>
                <c:pt idx="1978">
                  <c:v>34.547280000000001</c:v>
                </c:pt>
                <c:pt idx="1979">
                  <c:v>34.730001000000001</c:v>
                </c:pt>
                <c:pt idx="1980">
                  <c:v>34.835875999999999</c:v>
                </c:pt>
                <c:pt idx="1981">
                  <c:v>34.998092</c:v>
                </c:pt>
                <c:pt idx="1982">
                  <c:v>35.209842000000002</c:v>
                </c:pt>
                <c:pt idx="1983">
                  <c:v>35.414025000000002</c:v>
                </c:pt>
                <c:pt idx="1984">
                  <c:v>35.597703000000003</c:v>
                </c:pt>
                <c:pt idx="1985">
                  <c:v>35.787990999999998</c:v>
                </c:pt>
                <c:pt idx="1986">
                  <c:v>36.059736000000001</c:v>
                </c:pt>
                <c:pt idx="1987">
                  <c:v>36.322265999999999</c:v>
                </c:pt>
                <c:pt idx="1988">
                  <c:v>36.643380000000001</c:v>
                </c:pt>
                <c:pt idx="1989">
                  <c:v>37.097700000000003</c:v>
                </c:pt>
                <c:pt idx="1990">
                  <c:v>37.607649000000002</c:v>
                </c:pt>
                <c:pt idx="1991">
                  <c:v>37.813071000000001</c:v>
                </c:pt>
                <c:pt idx="1992">
                  <c:v>37.805363</c:v>
                </c:pt>
                <c:pt idx="1993">
                  <c:v>37.797654999999999</c:v>
                </c:pt>
                <c:pt idx="1994">
                  <c:v>37.765492999999999</c:v>
                </c:pt>
                <c:pt idx="1995">
                  <c:v>37.760354</c:v>
                </c:pt>
                <c:pt idx="1996">
                  <c:v>37.762923000000001</c:v>
                </c:pt>
                <c:pt idx="1997">
                  <c:v>37.917867000000001</c:v>
                </c:pt>
                <c:pt idx="1998">
                  <c:v>38.363430000000001</c:v>
                </c:pt>
                <c:pt idx="1999">
                  <c:v>38.821147000000003</c:v>
                </c:pt>
                <c:pt idx="2000">
                  <c:v>39.260468000000003</c:v>
                </c:pt>
                <c:pt idx="2001">
                  <c:v>39.644489999999998</c:v>
                </c:pt>
                <c:pt idx="2002">
                  <c:v>40.016027999999999</c:v>
                </c:pt>
                <c:pt idx="2003">
                  <c:v>40.306041</c:v>
                </c:pt>
                <c:pt idx="2004">
                  <c:v>40.436400999999996</c:v>
                </c:pt>
                <c:pt idx="2005">
                  <c:v>40.447187</c:v>
                </c:pt>
                <c:pt idx="2006">
                  <c:v>40.404747</c:v>
                </c:pt>
                <c:pt idx="2007">
                  <c:v>40.397038999999999</c:v>
                </c:pt>
                <c:pt idx="2008">
                  <c:v>40.402177999999999</c:v>
                </c:pt>
                <c:pt idx="2009">
                  <c:v>40.391900999999997</c:v>
                </c:pt>
                <c:pt idx="2010">
                  <c:v>40.429201999999997</c:v>
                </c:pt>
                <c:pt idx="2011">
                  <c:v>40.493288</c:v>
                </c:pt>
                <c:pt idx="2012">
                  <c:v>40.493288</c:v>
                </c:pt>
                <c:pt idx="2013">
                  <c:v>40.458556000000002</c:v>
                </c:pt>
                <c:pt idx="2014">
                  <c:v>40.450848000000001</c:v>
                </c:pt>
                <c:pt idx="2015">
                  <c:v>40.625788</c:v>
                </c:pt>
                <c:pt idx="2016">
                  <c:v>40.810189000000001</c:v>
                </c:pt>
                <c:pt idx="2017">
                  <c:v>41.049778000000003</c:v>
                </c:pt>
                <c:pt idx="2018">
                  <c:v>41.261774000000003</c:v>
                </c:pt>
                <c:pt idx="2019">
                  <c:v>41.407353000000001</c:v>
                </c:pt>
                <c:pt idx="2020">
                  <c:v>41.505465000000001</c:v>
                </c:pt>
                <c:pt idx="2021">
                  <c:v>41.508530999999998</c:v>
                </c:pt>
                <c:pt idx="2022">
                  <c:v>41.484076000000002</c:v>
                </c:pt>
                <c:pt idx="2023">
                  <c:v>41.481507000000001</c:v>
                </c:pt>
                <c:pt idx="2024">
                  <c:v>41.476368000000001</c:v>
                </c:pt>
                <c:pt idx="2025">
                  <c:v>41.514662999999999</c:v>
                </c:pt>
                <c:pt idx="2026">
                  <c:v>41.509523999999999</c:v>
                </c:pt>
                <c:pt idx="2027">
                  <c:v>41.494107999999997</c:v>
                </c:pt>
                <c:pt idx="2028">
                  <c:v>41.491539000000003</c:v>
                </c:pt>
                <c:pt idx="2029">
                  <c:v>41.486400000000003</c:v>
                </c:pt>
                <c:pt idx="2030">
                  <c:v>41.486400000000003</c:v>
                </c:pt>
                <c:pt idx="2031">
                  <c:v>41.459375999999999</c:v>
                </c:pt>
                <c:pt idx="2032">
                  <c:v>41.530104000000001</c:v>
                </c:pt>
                <c:pt idx="2033">
                  <c:v>41.539301999999999</c:v>
                </c:pt>
                <c:pt idx="2034">
                  <c:v>41.580748</c:v>
                </c:pt>
                <c:pt idx="2035">
                  <c:v>41.546016000000002</c:v>
                </c:pt>
                <c:pt idx="2036">
                  <c:v>41.571708999999998</c:v>
                </c:pt>
                <c:pt idx="2037">
                  <c:v>41.544685000000001</c:v>
                </c:pt>
                <c:pt idx="2038">
                  <c:v>41.542116</c:v>
                </c:pt>
                <c:pt idx="2039">
                  <c:v>41.539546999999999</c:v>
                </c:pt>
                <c:pt idx="2040">
                  <c:v>41.542116</c:v>
                </c:pt>
                <c:pt idx="2041">
                  <c:v>41.536977</c:v>
                </c:pt>
                <c:pt idx="2042">
                  <c:v>41.534407999999999</c:v>
                </c:pt>
                <c:pt idx="2043">
                  <c:v>41.534407999999999</c:v>
                </c:pt>
                <c:pt idx="2044">
                  <c:v>41.507382999999997</c:v>
                </c:pt>
                <c:pt idx="2045">
                  <c:v>41.507382999999997</c:v>
                </c:pt>
                <c:pt idx="2046">
                  <c:v>41.549824000000001</c:v>
                </c:pt>
                <c:pt idx="2047">
                  <c:v>41.549824000000001</c:v>
                </c:pt>
                <c:pt idx="2048">
                  <c:v>41.549824000000001</c:v>
                </c:pt>
                <c:pt idx="2049">
                  <c:v>41.549824000000001</c:v>
                </c:pt>
                <c:pt idx="2050">
                  <c:v>41.544685000000001</c:v>
                </c:pt>
                <c:pt idx="2051">
                  <c:v>41.515090999999998</c:v>
                </c:pt>
                <c:pt idx="2052">
                  <c:v>41.503852999999999</c:v>
                </c:pt>
                <c:pt idx="2053">
                  <c:v>41.508806</c:v>
                </c:pt>
                <c:pt idx="2054">
                  <c:v>41.511375000000001</c:v>
                </c:pt>
                <c:pt idx="2055">
                  <c:v>41.566661000000003</c:v>
                </c:pt>
                <c:pt idx="2056">
                  <c:v>41.539636999999999</c:v>
                </c:pt>
                <c:pt idx="2057">
                  <c:v>41.579507</c:v>
                </c:pt>
                <c:pt idx="2058">
                  <c:v>41.625481000000001</c:v>
                </c:pt>
                <c:pt idx="2059">
                  <c:v>41.668405</c:v>
                </c:pt>
                <c:pt idx="2060">
                  <c:v>41.712916999999997</c:v>
                </c:pt>
                <c:pt idx="2061">
                  <c:v>41.801940999999999</c:v>
                </c:pt>
                <c:pt idx="2062">
                  <c:v>41.791663999999997</c:v>
                </c:pt>
                <c:pt idx="2063">
                  <c:v>41.762070999999999</c:v>
                </c:pt>
                <c:pt idx="2064">
                  <c:v>41.756931999999999</c:v>
                </c:pt>
                <c:pt idx="2065">
                  <c:v>41.751792999999999</c:v>
                </c:pt>
                <c:pt idx="2066">
                  <c:v>41.722200000000001</c:v>
                </c:pt>
                <c:pt idx="2067">
                  <c:v>41.719631</c:v>
                </c:pt>
                <c:pt idx="2068">
                  <c:v>41.695175999999996</c:v>
                </c:pt>
                <c:pt idx="2069">
                  <c:v>41.692607000000002</c:v>
                </c:pt>
                <c:pt idx="2070">
                  <c:v>41.687468000000003</c:v>
                </c:pt>
                <c:pt idx="2071">
                  <c:v>41.684899000000001</c:v>
                </c:pt>
                <c:pt idx="2072">
                  <c:v>41.660443999999998</c:v>
                </c:pt>
                <c:pt idx="2073">
                  <c:v>41.779094000000001</c:v>
                </c:pt>
                <c:pt idx="2074">
                  <c:v>41.737707999999998</c:v>
                </c:pt>
                <c:pt idx="2075">
                  <c:v>41.801940999999999</c:v>
                </c:pt>
                <c:pt idx="2076">
                  <c:v>41.792901999999998</c:v>
                </c:pt>
                <c:pt idx="2077">
                  <c:v>41.792901999999998</c:v>
                </c:pt>
                <c:pt idx="2078">
                  <c:v>41.795470999999999</c:v>
                </c:pt>
                <c:pt idx="2079">
                  <c:v>41.790331999999999</c:v>
                </c:pt>
                <c:pt idx="2080">
                  <c:v>41.857129</c:v>
                </c:pt>
                <c:pt idx="2081">
                  <c:v>41.849421</c:v>
                </c:pt>
                <c:pt idx="2082">
                  <c:v>41.806981</c:v>
                </c:pt>
                <c:pt idx="2083">
                  <c:v>41.806981</c:v>
                </c:pt>
                <c:pt idx="2084">
                  <c:v>41.804411999999999</c:v>
                </c:pt>
                <c:pt idx="2085">
                  <c:v>41.799272999999999</c:v>
                </c:pt>
                <c:pt idx="2086">
                  <c:v>41.831434999999999</c:v>
                </c:pt>
                <c:pt idx="2087">
                  <c:v>41.826295999999999</c:v>
                </c:pt>
                <c:pt idx="2088">
                  <c:v>41.799272000000002</c:v>
                </c:pt>
                <c:pt idx="2089">
                  <c:v>41.796703000000001</c:v>
                </c:pt>
                <c:pt idx="2090">
                  <c:v>41.794134</c:v>
                </c:pt>
                <c:pt idx="2091">
                  <c:v>41.799272999999999</c:v>
                </c:pt>
                <c:pt idx="2092">
                  <c:v>41.777388000000002</c:v>
                </c:pt>
                <c:pt idx="2093">
                  <c:v>41.772249000000002</c:v>
                </c:pt>
                <c:pt idx="2094">
                  <c:v>41.772249000000002</c:v>
                </c:pt>
                <c:pt idx="2095">
                  <c:v>41.745224999999998</c:v>
                </c:pt>
                <c:pt idx="2096">
                  <c:v>41.745224999999998</c:v>
                </c:pt>
                <c:pt idx="2097">
                  <c:v>41.774818000000003</c:v>
                </c:pt>
                <c:pt idx="2098">
                  <c:v>41.772249000000002</c:v>
                </c:pt>
                <c:pt idx="2099">
                  <c:v>41.817258000000002</c:v>
                </c:pt>
                <c:pt idx="2100">
                  <c:v>41.889377000000003</c:v>
                </c:pt>
                <c:pt idx="2101">
                  <c:v>41.871392</c:v>
                </c:pt>
                <c:pt idx="2102">
                  <c:v>41.868822999999999</c:v>
                </c:pt>
                <c:pt idx="2103">
                  <c:v>41.897098</c:v>
                </c:pt>
                <c:pt idx="2104">
                  <c:v>41.889389999999999</c:v>
                </c:pt>
                <c:pt idx="2105">
                  <c:v>41.914015999999997</c:v>
                </c:pt>
                <c:pt idx="2106">
                  <c:v>41.911447000000003</c:v>
                </c:pt>
                <c:pt idx="2107">
                  <c:v>41.908878000000001</c:v>
                </c:pt>
                <c:pt idx="2108">
                  <c:v>41.874146000000003</c:v>
                </c:pt>
                <c:pt idx="2109">
                  <c:v>41.844552</c:v>
                </c:pt>
                <c:pt idx="2110">
                  <c:v>41.841982999999999</c:v>
                </c:pt>
                <c:pt idx="2111">
                  <c:v>41.836843999999999</c:v>
                </c:pt>
                <c:pt idx="2112">
                  <c:v>41.839413</c:v>
                </c:pt>
                <c:pt idx="2113">
                  <c:v>41.839413</c:v>
                </c:pt>
                <c:pt idx="2114">
                  <c:v>41.844552</c:v>
                </c:pt>
                <c:pt idx="2115">
                  <c:v>41.876714999999997</c:v>
                </c:pt>
                <c:pt idx="2116">
                  <c:v>41.849690000000002</c:v>
                </c:pt>
                <c:pt idx="2117">
                  <c:v>41.825234999999999</c:v>
                </c:pt>
                <c:pt idx="2118">
                  <c:v>41.872813000000001</c:v>
                </c:pt>
                <c:pt idx="2119">
                  <c:v>41.897267999999997</c:v>
                </c:pt>
                <c:pt idx="2120">
                  <c:v>41.926279999999998</c:v>
                </c:pt>
                <c:pt idx="2121">
                  <c:v>41.891548</c:v>
                </c:pt>
                <c:pt idx="2122">
                  <c:v>41.886409</c:v>
                </c:pt>
                <c:pt idx="2123">
                  <c:v>41.888978000000002</c:v>
                </c:pt>
                <c:pt idx="2124">
                  <c:v>41.883839000000002</c:v>
                </c:pt>
                <c:pt idx="2125">
                  <c:v>41.883839000000002</c:v>
                </c:pt>
                <c:pt idx="2126">
                  <c:v>41.878700000000002</c:v>
                </c:pt>
                <c:pt idx="2127">
                  <c:v>41.878700000000002</c:v>
                </c:pt>
                <c:pt idx="2128">
                  <c:v>41.900585</c:v>
                </c:pt>
                <c:pt idx="2129">
                  <c:v>41.900585</c:v>
                </c:pt>
                <c:pt idx="2130">
                  <c:v>41.900585</c:v>
                </c:pt>
                <c:pt idx="2131">
                  <c:v>41.972380000000001</c:v>
                </c:pt>
                <c:pt idx="2132">
                  <c:v>41.959533</c:v>
                </c:pt>
                <c:pt idx="2133">
                  <c:v>41.956963999999999</c:v>
                </c:pt>
                <c:pt idx="2134">
                  <c:v>41.956963999999999</c:v>
                </c:pt>
                <c:pt idx="2135">
                  <c:v>41.989297999999998</c:v>
                </c:pt>
                <c:pt idx="2136">
                  <c:v>41.959705</c:v>
                </c:pt>
                <c:pt idx="2137">
                  <c:v>41.954566</c:v>
                </c:pt>
                <c:pt idx="2138">
                  <c:v>41.951996999999999</c:v>
                </c:pt>
                <c:pt idx="2139">
                  <c:v>41.927542000000003</c:v>
                </c:pt>
                <c:pt idx="2140">
                  <c:v>41.927542000000003</c:v>
                </c:pt>
                <c:pt idx="2141">
                  <c:v>41.903086999999999</c:v>
                </c:pt>
                <c:pt idx="2142">
                  <c:v>41.903086999999999</c:v>
                </c:pt>
                <c:pt idx="2143">
                  <c:v>41.903086999999999</c:v>
                </c:pt>
                <c:pt idx="2144">
                  <c:v>41.951996000000001</c:v>
                </c:pt>
                <c:pt idx="2145">
                  <c:v>42.062992999999999</c:v>
                </c:pt>
                <c:pt idx="2146">
                  <c:v>42.096719</c:v>
                </c:pt>
                <c:pt idx="2147">
                  <c:v>41.960360000000001</c:v>
                </c:pt>
                <c:pt idx="2148">
                  <c:v>41.757015000000003</c:v>
                </c:pt>
                <c:pt idx="2149">
                  <c:v>41.766053999999997</c:v>
                </c:pt>
                <c:pt idx="2150">
                  <c:v>41.763485000000003</c:v>
                </c:pt>
                <c:pt idx="2151">
                  <c:v>41.78537</c:v>
                </c:pt>
                <c:pt idx="2152">
                  <c:v>41.777661999999999</c:v>
                </c:pt>
                <c:pt idx="2153">
                  <c:v>41.804685999999997</c:v>
                </c:pt>
                <c:pt idx="2154">
                  <c:v>41.799546999999997</c:v>
                </c:pt>
                <c:pt idx="2155">
                  <c:v>41.794407999999997</c:v>
                </c:pt>
                <c:pt idx="2156">
                  <c:v>41.767384</c:v>
                </c:pt>
                <c:pt idx="2157">
                  <c:v>41.642541000000001</c:v>
                </c:pt>
                <c:pt idx="2158">
                  <c:v>41.650249000000002</c:v>
                </c:pt>
                <c:pt idx="2159">
                  <c:v>41.674703999999998</c:v>
                </c:pt>
                <c:pt idx="2160">
                  <c:v>41.719712999999999</c:v>
                </c:pt>
                <c:pt idx="2161">
                  <c:v>41.712004999999998</c:v>
                </c:pt>
                <c:pt idx="2162">
                  <c:v>41.712004999999998</c:v>
                </c:pt>
                <c:pt idx="2163">
                  <c:v>41.712004999999998</c:v>
                </c:pt>
                <c:pt idx="2164">
                  <c:v>41.704296999999997</c:v>
                </c:pt>
                <c:pt idx="2165">
                  <c:v>41.701728000000003</c:v>
                </c:pt>
                <c:pt idx="2166">
                  <c:v>41.701728000000003</c:v>
                </c:pt>
                <c:pt idx="2167">
                  <c:v>41.679842999999998</c:v>
                </c:pt>
                <c:pt idx="2168">
                  <c:v>41.677273999999997</c:v>
                </c:pt>
                <c:pt idx="2169">
                  <c:v>41.674705000000003</c:v>
                </c:pt>
                <c:pt idx="2170">
                  <c:v>41.636073000000003</c:v>
                </c:pt>
                <c:pt idx="2171">
                  <c:v>41.638641999999997</c:v>
                </c:pt>
                <c:pt idx="2172">
                  <c:v>41.706867000000003</c:v>
                </c:pt>
                <c:pt idx="2173">
                  <c:v>41.704298000000001</c:v>
                </c:pt>
                <c:pt idx="2174">
                  <c:v>41.739030999999997</c:v>
                </c:pt>
                <c:pt idx="2175">
                  <c:v>41.714576000000001</c:v>
                </c:pt>
                <c:pt idx="2176">
                  <c:v>41.731323000000003</c:v>
                </c:pt>
                <c:pt idx="2177">
                  <c:v>41.731323000000003</c:v>
                </c:pt>
                <c:pt idx="2178">
                  <c:v>41.726184000000003</c:v>
                </c:pt>
                <c:pt idx="2179">
                  <c:v>41.721044999999997</c:v>
                </c:pt>
                <c:pt idx="2180">
                  <c:v>41.718476000000003</c:v>
                </c:pt>
                <c:pt idx="2181">
                  <c:v>41.742930999999999</c:v>
                </c:pt>
                <c:pt idx="2182">
                  <c:v>41.728754000000002</c:v>
                </c:pt>
                <c:pt idx="2183">
                  <c:v>41.718477</c:v>
                </c:pt>
                <c:pt idx="2184">
                  <c:v>41.686314000000003</c:v>
                </c:pt>
                <c:pt idx="2185">
                  <c:v>41.708199999999998</c:v>
                </c:pt>
                <c:pt idx="2186">
                  <c:v>41.739032000000002</c:v>
                </c:pt>
                <c:pt idx="2187">
                  <c:v>41.724854000000001</c:v>
                </c:pt>
                <c:pt idx="2188">
                  <c:v>41.724854000000001</c:v>
                </c:pt>
                <c:pt idx="2189">
                  <c:v>41.715907999999999</c:v>
                </c:pt>
                <c:pt idx="2190">
                  <c:v>41.785370999999998</c:v>
                </c:pt>
                <c:pt idx="2191">
                  <c:v>41.777662999999997</c:v>
                </c:pt>
                <c:pt idx="2192">
                  <c:v>41.795648</c:v>
                </c:pt>
                <c:pt idx="2193">
                  <c:v>41.784132</c:v>
                </c:pt>
                <c:pt idx="2194">
                  <c:v>41.786701000000001</c:v>
                </c:pt>
                <c:pt idx="2195">
                  <c:v>41.791840000000001</c:v>
                </c:pt>
                <c:pt idx="2196">
                  <c:v>41.875388999999998</c:v>
                </c:pt>
                <c:pt idx="2197">
                  <c:v>41.83428</c:v>
                </c:pt>
                <c:pt idx="2198">
                  <c:v>41.773854999999998</c:v>
                </c:pt>
                <c:pt idx="2199">
                  <c:v>41.749400000000001</c:v>
                </c:pt>
                <c:pt idx="2200">
                  <c:v>41.816293999999999</c:v>
                </c:pt>
                <c:pt idx="2201">
                  <c:v>41.870249000000001</c:v>
                </c:pt>
                <c:pt idx="2202">
                  <c:v>41.859971999999999</c:v>
                </c:pt>
                <c:pt idx="2203">
                  <c:v>41.809823999999999</c:v>
                </c:pt>
                <c:pt idx="2204">
                  <c:v>41.781562000000001</c:v>
                </c:pt>
                <c:pt idx="2205">
                  <c:v>41.869011</c:v>
                </c:pt>
                <c:pt idx="2206">
                  <c:v>41.857402999999998</c:v>
                </c:pt>
                <c:pt idx="2207">
                  <c:v>41.832948000000002</c:v>
                </c:pt>
                <c:pt idx="2208">
                  <c:v>41.822671</c:v>
                </c:pt>
                <c:pt idx="2209">
                  <c:v>41.809823999999999</c:v>
                </c:pt>
                <c:pt idx="2210">
                  <c:v>41.817532</c:v>
                </c:pt>
                <c:pt idx="2211">
                  <c:v>41.758437999999998</c:v>
                </c:pt>
                <c:pt idx="2212">
                  <c:v>41.807254999999998</c:v>
                </c:pt>
                <c:pt idx="2213">
                  <c:v>41.812393999999998</c:v>
                </c:pt>
                <c:pt idx="2214">
                  <c:v>41.78537</c:v>
                </c:pt>
                <c:pt idx="2215">
                  <c:v>41.755777000000002</c:v>
                </c:pt>
                <c:pt idx="2216">
                  <c:v>41.755777000000002</c:v>
                </c:pt>
                <c:pt idx="2217">
                  <c:v>41.850934000000002</c:v>
                </c:pt>
                <c:pt idx="2218">
                  <c:v>41.790509</c:v>
                </c:pt>
                <c:pt idx="2219">
                  <c:v>41.753208000000001</c:v>
                </c:pt>
                <c:pt idx="2220">
                  <c:v>41.755777000000002</c:v>
                </c:pt>
                <c:pt idx="2221">
                  <c:v>41.760916000000002</c:v>
                </c:pt>
                <c:pt idx="2222">
                  <c:v>42.04524</c:v>
                </c:pt>
                <c:pt idx="2223">
                  <c:v>41.883189000000002</c:v>
                </c:pt>
                <c:pt idx="2224">
                  <c:v>41.822763000000002</c:v>
                </c:pt>
                <c:pt idx="2225">
                  <c:v>41.817624000000002</c:v>
                </c:pt>
                <c:pt idx="2226">
                  <c:v>41.839416999999997</c:v>
                </c:pt>
                <c:pt idx="2227">
                  <c:v>41.880526000000003</c:v>
                </c:pt>
                <c:pt idx="2228">
                  <c:v>41.877957000000002</c:v>
                </c:pt>
                <c:pt idx="2229">
                  <c:v>41.845795000000003</c:v>
                </c:pt>
                <c:pt idx="2230">
                  <c:v>41.816201999999997</c:v>
                </c:pt>
                <c:pt idx="2231">
                  <c:v>41.816201999999997</c:v>
                </c:pt>
                <c:pt idx="2232">
                  <c:v>41.791747000000001</c:v>
                </c:pt>
                <c:pt idx="2233">
                  <c:v>41.791747000000001</c:v>
                </c:pt>
                <c:pt idx="2234">
                  <c:v>41.769862000000003</c:v>
                </c:pt>
                <c:pt idx="2235">
                  <c:v>41.769862000000003</c:v>
                </c:pt>
                <c:pt idx="2236">
                  <c:v>41.769862000000003</c:v>
                </c:pt>
                <c:pt idx="2237">
                  <c:v>41.745407</c:v>
                </c:pt>
                <c:pt idx="2238">
                  <c:v>41.747976000000001</c:v>
                </c:pt>
                <c:pt idx="2239">
                  <c:v>41.755684000000002</c:v>
                </c:pt>
                <c:pt idx="2240">
                  <c:v>41.726090999999997</c:v>
                </c:pt>
                <c:pt idx="2241">
                  <c:v>41.720951999999997</c:v>
                </c:pt>
                <c:pt idx="2242">
                  <c:v>41.701636000000001</c:v>
                </c:pt>
                <c:pt idx="2243">
                  <c:v>41.650157999999998</c:v>
                </c:pt>
                <c:pt idx="2244">
                  <c:v>41.617995999999998</c:v>
                </c:pt>
                <c:pt idx="2245">
                  <c:v>41.617995999999998</c:v>
                </c:pt>
                <c:pt idx="2246">
                  <c:v>41.617995999999998</c:v>
                </c:pt>
                <c:pt idx="2247">
                  <c:v>41.590971000000003</c:v>
                </c:pt>
                <c:pt idx="2248">
                  <c:v>41.585832000000003</c:v>
                </c:pt>
                <c:pt idx="2249">
                  <c:v>41.561377</c:v>
                </c:pt>
                <c:pt idx="2250">
                  <c:v>41.561377</c:v>
                </c:pt>
                <c:pt idx="2251">
                  <c:v>41.563946000000001</c:v>
                </c:pt>
                <c:pt idx="2252">
                  <c:v>41.542060999999997</c:v>
                </c:pt>
                <c:pt idx="2253">
                  <c:v>41.581930999999997</c:v>
                </c:pt>
                <c:pt idx="2254">
                  <c:v>41.570323000000002</c:v>
                </c:pt>
                <c:pt idx="2255">
                  <c:v>41.544629999999998</c:v>
                </c:pt>
                <c:pt idx="2256">
                  <c:v>41.529214000000003</c:v>
                </c:pt>
                <c:pt idx="2257">
                  <c:v>41.553668999999999</c:v>
                </c:pt>
                <c:pt idx="2258">
                  <c:v>41.529214000000003</c:v>
                </c:pt>
                <c:pt idx="2259">
                  <c:v>41.551099000000001</c:v>
                </c:pt>
                <c:pt idx="2260">
                  <c:v>41.553668000000002</c:v>
                </c:pt>
                <c:pt idx="2261">
                  <c:v>41.529212999999999</c:v>
                </c:pt>
                <c:pt idx="2262">
                  <c:v>41.49962</c:v>
                </c:pt>
                <c:pt idx="2263">
                  <c:v>41.504759</c:v>
                </c:pt>
                <c:pt idx="2264">
                  <c:v>41.475166000000002</c:v>
                </c:pt>
                <c:pt idx="2265">
                  <c:v>41.470027000000002</c:v>
                </c:pt>
                <c:pt idx="2266">
                  <c:v>41.467458000000001</c:v>
                </c:pt>
                <c:pt idx="2267">
                  <c:v>41.45975</c:v>
                </c:pt>
                <c:pt idx="2268">
                  <c:v>41.45975</c:v>
                </c:pt>
                <c:pt idx="2269">
                  <c:v>41.437865000000002</c:v>
                </c:pt>
                <c:pt idx="2270">
                  <c:v>41.435296000000001</c:v>
                </c:pt>
                <c:pt idx="2271">
                  <c:v>41.410840999999998</c:v>
                </c:pt>
                <c:pt idx="2272">
                  <c:v>41.410840999999998</c:v>
                </c:pt>
                <c:pt idx="2273">
                  <c:v>41.383816000000003</c:v>
                </c:pt>
                <c:pt idx="2274">
                  <c:v>41.383816000000003</c:v>
                </c:pt>
                <c:pt idx="2275">
                  <c:v>41.383816000000003</c:v>
                </c:pt>
                <c:pt idx="2276">
                  <c:v>41.383816000000003</c:v>
                </c:pt>
                <c:pt idx="2277">
                  <c:v>41.388955000000003</c:v>
                </c:pt>
                <c:pt idx="2278">
                  <c:v>41.426257</c:v>
                </c:pt>
                <c:pt idx="2279">
                  <c:v>41.426257</c:v>
                </c:pt>
                <c:pt idx="2280">
                  <c:v>41.406939999999999</c:v>
                </c:pt>
                <c:pt idx="2281">
                  <c:v>41.372208000000001</c:v>
                </c:pt>
                <c:pt idx="2282">
                  <c:v>41.369638999999999</c:v>
                </c:pt>
                <c:pt idx="2283">
                  <c:v>41.388955000000003</c:v>
                </c:pt>
                <c:pt idx="2284">
                  <c:v>41.394094000000003</c:v>
                </c:pt>
                <c:pt idx="2285">
                  <c:v>41.361932000000003</c:v>
                </c:pt>
                <c:pt idx="2286">
                  <c:v>41.367255999999998</c:v>
                </c:pt>
                <c:pt idx="2287">
                  <c:v>41.355648000000002</c:v>
                </c:pt>
                <c:pt idx="2288">
                  <c:v>41.389232999999997</c:v>
                </c:pt>
                <c:pt idx="2289">
                  <c:v>41.746737000000003</c:v>
                </c:pt>
                <c:pt idx="2290">
                  <c:v>41.739029000000002</c:v>
                </c:pt>
                <c:pt idx="2291">
                  <c:v>41.721043999999999</c:v>
                </c:pt>
                <c:pt idx="2292">
                  <c:v>41.715904999999999</c:v>
                </c:pt>
                <c:pt idx="2293">
                  <c:v>41.678603000000003</c:v>
                </c:pt>
                <c:pt idx="2294">
                  <c:v>41.618085999999998</c:v>
                </c:pt>
                <c:pt idx="2295">
                  <c:v>41.473927000000003</c:v>
                </c:pt>
                <c:pt idx="2296">
                  <c:v>41.478012</c:v>
                </c:pt>
                <c:pt idx="2297">
                  <c:v>41.542521999999998</c:v>
                </c:pt>
                <c:pt idx="2298">
                  <c:v>41.599046999999999</c:v>
                </c:pt>
                <c:pt idx="2299">
                  <c:v>41.660710000000002</c:v>
                </c:pt>
                <c:pt idx="2300">
                  <c:v>41.682502999999997</c:v>
                </c:pt>
                <c:pt idx="2301">
                  <c:v>41.690210999999998</c:v>
                </c:pt>
                <c:pt idx="2302">
                  <c:v>41.714666000000001</c:v>
                </c:pt>
                <c:pt idx="2303">
                  <c:v>41.690210999999998</c:v>
                </c:pt>
                <c:pt idx="2304">
                  <c:v>41.712096000000003</c:v>
                </c:pt>
                <c:pt idx="2305">
                  <c:v>41.687640999999999</c:v>
                </c:pt>
                <c:pt idx="2306">
                  <c:v>41.663186000000003</c:v>
                </c:pt>
                <c:pt idx="2307">
                  <c:v>41.663186000000003</c:v>
                </c:pt>
                <c:pt idx="2308">
                  <c:v>41.638731</c:v>
                </c:pt>
                <c:pt idx="2309">
                  <c:v>41.638731</c:v>
                </c:pt>
                <c:pt idx="2310">
                  <c:v>41.611707000000003</c:v>
                </c:pt>
                <c:pt idx="2311">
                  <c:v>41.616846000000002</c:v>
                </c:pt>
                <c:pt idx="2312">
                  <c:v>41.587252999999997</c:v>
                </c:pt>
                <c:pt idx="2313">
                  <c:v>41.606569</c:v>
                </c:pt>
                <c:pt idx="2314">
                  <c:v>41.579545000000003</c:v>
                </c:pt>
                <c:pt idx="2315">
                  <c:v>41.55509</c:v>
                </c:pt>
                <c:pt idx="2316">
                  <c:v>41.55509</c:v>
                </c:pt>
                <c:pt idx="2317">
                  <c:v>41.528066000000003</c:v>
                </c:pt>
                <c:pt idx="2318">
                  <c:v>41.503610999999999</c:v>
                </c:pt>
                <c:pt idx="2319">
                  <c:v>41.503610999999999</c:v>
                </c:pt>
                <c:pt idx="2320">
                  <c:v>41.479156000000003</c:v>
                </c:pt>
                <c:pt idx="2321">
                  <c:v>41.454701</c:v>
                </c:pt>
                <c:pt idx="2322">
                  <c:v>41.479156000000003</c:v>
                </c:pt>
                <c:pt idx="2323">
                  <c:v>41.454701</c:v>
                </c:pt>
                <c:pt idx="2324">
                  <c:v>41.454701</c:v>
                </c:pt>
                <c:pt idx="2325">
                  <c:v>41.430245999999997</c:v>
                </c:pt>
                <c:pt idx="2326">
                  <c:v>41.403222</c:v>
                </c:pt>
                <c:pt idx="2327">
                  <c:v>41.378767000000003</c:v>
                </c:pt>
                <c:pt idx="2328">
                  <c:v>41.354312</c:v>
                </c:pt>
                <c:pt idx="2329">
                  <c:v>41.354312</c:v>
                </c:pt>
                <c:pt idx="2330">
                  <c:v>41.354312</c:v>
                </c:pt>
                <c:pt idx="2331">
                  <c:v>41.332425999999998</c:v>
                </c:pt>
                <c:pt idx="2332">
                  <c:v>41.560040999999998</c:v>
                </c:pt>
                <c:pt idx="2333">
                  <c:v>41.481631</c:v>
                </c:pt>
                <c:pt idx="2334">
                  <c:v>41.463645999999997</c:v>
                </c:pt>
                <c:pt idx="2335">
                  <c:v>41.407029000000001</c:v>
                </c:pt>
                <c:pt idx="2336">
                  <c:v>41.40446</c:v>
                </c:pt>
                <c:pt idx="2337">
                  <c:v>41.401890999999999</c:v>
                </c:pt>
                <c:pt idx="2338">
                  <c:v>41.407029999999999</c:v>
                </c:pt>
                <c:pt idx="2339">
                  <c:v>41.390282999999997</c:v>
                </c:pt>
                <c:pt idx="2340">
                  <c:v>41.417307000000001</c:v>
                </c:pt>
                <c:pt idx="2341">
                  <c:v>41.425015000000002</c:v>
                </c:pt>
                <c:pt idx="2342">
                  <c:v>41.397990999999998</c:v>
                </c:pt>
                <c:pt idx="2343">
                  <c:v>41.392851999999998</c:v>
                </c:pt>
                <c:pt idx="2344">
                  <c:v>41.368397000000002</c:v>
                </c:pt>
                <c:pt idx="2345">
                  <c:v>41.433960999999996</c:v>
                </c:pt>
                <c:pt idx="2346">
                  <c:v>41.433867999999997</c:v>
                </c:pt>
                <c:pt idx="2347">
                  <c:v>41.431392000000002</c:v>
                </c:pt>
                <c:pt idx="2348">
                  <c:v>41.468693000000002</c:v>
                </c:pt>
                <c:pt idx="2349">
                  <c:v>41.444237999999999</c:v>
                </c:pt>
                <c:pt idx="2350">
                  <c:v>41.505994000000001</c:v>
                </c:pt>
                <c:pt idx="2351">
                  <c:v>41.473832000000002</c:v>
                </c:pt>
                <c:pt idx="2352">
                  <c:v>41.468693000000002</c:v>
                </c:pt>
                <c:pt idx="2353">
                  <c:v>41.444237999999999</c:v>
                </c:pt>
                <c:pt idx="2354">
                  <c:v>41.419783000000002</c:v>
                </c:pt>
                <c:pt idx="2355">
                  <c:v>41.417214000000001</c:v>
                </c:pt>
                <c:pt idx="2356">
                  <c:v>41.414645</c:v>
                </c:pt>
                <c:pt idx="2357">
                  <c:v>41.390189999999997</c:v>
                </c:pt>
                <c:pt idx="2358">
                  <c:v>41.390189999999997</c:v>
                </c:pt>
                <c:pt idx="2359">
                  <c:v>41.365735000000001</c:v>
                </c:pt>
                <c:pt idx="2360">
                  <c:v>41.341279999999998</c:v>
                </c:pt>
                <c:pt idx="2361">
                  <c:v>41.319487000000002</c:v>
                </c:pt>
                <c:pt idx="2362">
                  <c:v>41.337471999999998</c:v>
                </c:pt>
                <c:pt idx="2363">
                  <c:v>41.324624999999997</c:v>
                </c:pt>
                <c:pt idx="2364">
                  <c:v>41.356786999999997</c:v>
                </c:pt>
                <c:pt idx="2365">
                  <c:v>41.449375000000003</c:v>
                </c:pt>
                <c:pt idx="2366">
                  <c:v>41.449375000000003</c:v>
                </c:pt>
                <c:pt idx="2367">
                  <c:v>41.433959000000002</c:v>
                </c:pt>
                <c:pt idx="2368">
                  <c:v>41.423681999999999</c:v>
                </c:pt>
                <c:pt idx="2369">
                  <c:v>41.394088000000004</c:v>
                </c:pt>
                <c:pt idx="2370">
                  <c:v>41.388948999999997</c:v>
                </c:pt>
                <c:pt idx="2371">
                  <c:v>41.361924999999999</c:v>
                </c:pt>
                <c:pt idx="2372">
                  <c:v>41.359355999999998</c:v>
                </c:pt>
                <c:pt idx="2373">
                  <c:v>41.359355999999998</c:v>
                </c:pt>
                <c:pt idx="2374">
                  <c:v>41.327193999999999</c:v>
                </c:pt>
                <c:pt idx="2375">
                  <c:v>41.327193999999999</c:v>
                </c:pt>
                <c:pt idx="2376">
                  <c:v>41.401795999999997</c:v>
                </c:pt>
                <c:pt idx="2377">
                  <c:v>41.361925999999997</c:v>
                </c:pt>
                <c:pt idx="2378">
                  <c:v>41.444237000000001</c:v>
                </c:pt>
                <c:pt idx="2379">
                  <c:v>41.462221999999997</c:v>
                </c:pt>
                <c:pt idx="2380">
                  <c:v>41.449375000000003</c:v>
                </c:pt>
                <c:pt idx="2381">
                  <c:v>41.530445999999998</c:v>
                </c:pt>
                <c:pt idx="2382">
                  <c:v>41.607616999999998</c:v>
                </c:pt>
                <c:pt idx="2383">
                  <c:v>41.605047999999996</c:v>
                </c:pt>
                <c:pt idx="2384">
                  <c:v>41.587063000000001</c:v>
                </c:pt>
                <c:pt idx="2385">
                  <c:v>41.574216</c:v>
                </c:pt>
                <c:pt idx="2386">
                  <c:v>41.563938999999998</c:v>
                </c:pt>
                <c:pt idx="2387">
                  <c:v>41.561369999999997</c:v>
                </c:pt>
                <c:pt idx="2388">
                  <c:v>41.529207999999997</c:v>
                </c:pt>
                <c:pt idx="2389">
                  <c:v>41.548524</c:v>
                </c:pt>
                <c:pt idx="2390">
                  <c:v>41.518931000000002</c:v>
                </c:pt>
                <c:pt idx="2391">
                  <c:v>41.516362000000001</c:v>
                </c:pt>
                <c:pt idx="2392">
                  <c:v>41.516362000000001</c:v>
                </c:pt>
                <c:pt idx="2393">
                  <c:v>41.511223000000001</c:v>
                </c:pt>
                <c:pt idx="2394">
                  <c:v>41.484198999999997</c:v>
                </c:pt>
                <c:pt idx="2395">
                  <c:v>41.481630000000003</c:v>
                </c:pt>
                <c:pt idx="2396">
                  <c:v>41.508654</c:v>
                </c:pt>
                <c:pt idx="2397">
                  <c:v>41.484198999999997</c:v>
                </c:pt>
                <c:pt idx="2398">
                  <c:v>41.481630000000003</c:v>
                </c:pt>
                <c:pt idx="2399">
                  <c:v>41.524070000000002</c:v>
                </c:pt>
                <c:pt idx="2400">
                  <c:v>41.511223000000001</c:v>
                </c:pt>
                <c:pt idx="2401">
                  <c:v>41.511223000000001</c:v>
                </c:pt>
                <c:pt idx="2402">
                  <c:v>41.508654</c:v>
                </c:pt>
                <c:pt idx="2403">
                  <c:v>41.508654</c:v>
                </c:pt>
                <c:pt idx="2404">
                  <c:v>41.508654</c:v>
                </c:pt>
                <c:pt idx="2405">
                  <c:v>41.506084999999999</c:v>
                </c:pt>
                <c:pt idx="2406">
                  <c:v>41.500945999999999</c:v>
                </c:pt>
                <c:pt idx="2407">
                  <c:v>41.473922000000002</c:v>
                </c:pt>
                <c:pt idx="2408">
                  <c:v>41.473922000000002</c:v>
                </c:pt>
                <c:pt idx="2409">
                  <c:v>41.446897999999997</c:v>
                </c:pt>
                <c:pt idx="2410">
                  <c:v>41.441758999999998</c:v>
                </c:pt>
                <c:pt idx="2411">
                  <c:v>41.417304000000001</c:v>
                </c:pt>
                <c:pt idx="2412">
                  <c:v>41.414735</c:v>
                </c:pt>
                <c:pt idx="2413">
                  <c:v>41.414735</c:v>
                </c:pt>
                <c:pt idx="2414">
                  <c:v>41.414735</c:v>
                </c:pt>
                <c:pt idx="2415">
                  <c:v>41.449466999999999</c:v>
                </c:pt>
                <c:pt idx="2416">
                  <c:v>41.489336999999999</c:v>
                </c:pt>
                <c:pt idx="2417">
                  <c:v>41.524068999999997</c:v>
                </c:pt>
                <c:pt idx="2418">
                  <c:v>41.524068999999997</c:v>
                </c:pt>
                <c:pt idx="2419">
                  <c:v>41.511221999999997</c:v>
                </c:pt>
                <c:pt idx="2420">
                  <c:v>41.508653000000002</c:v>
                </c:pt>
                <c:pt idx="2421">
                  <c:v>41.481628999999998</c:v>
                </c:pt>
                <c:pt idx="2422">
                  <c:v>41.476489999999998</c:v>
                </c:pt>
                <c:pt idx="2423">
                  <c:v>41.476489999999998</c:v>
                </c:pt>
                <c:pt idx="2424">
                  <c:v>41.476489999999998</c:v>
                </c:pt>
                <c:pt idx="2425">
                  <c:v>41.449466000000001</c:v>
                </c:pt>
                <c:pt idx="2426">
                  <c:v>41.449466000000001</c:v>
                </c:pt>
                <c:pt idx="2427">
                  <c:v>41.425010999999998</c:v>
                </c:pt>
                <c:pt idx="2428">
                  <c:v>41.422441999999997</c:v>
                </c:pt>
                <c:pt idx="2429">
                  <c:v>41.432718999999999</c:v>
                </c:pt>
                <c:pt idx="2430">
                  <c:v>41.512459999999997</c:v>
                </c:pt>
                <c:pt idx="2431">
                  <c:v>41.536915</c:v>
                </c:pt>
                <c:pt idx="2432">
                  <c:v>41.531776000000001</c:v>
                </c:pt>
                <c:pt idx="2433">
                  <c:v>41.524068</c:v>
                </c:pt>
                <c:pt idx="2434">
                  <c:v>41.494475000000001</c:v>
                </c:pt>
                <c:pt idx="2435">
                  <c:v>41.491906</c:v>
                </c:pt>
                <c:pt idx="2436">
                  <c:v>41.484197999999999</c:v>
                </c:pt>
                <c:pt idx="2437">
                  <c:v>41.459743000000003</c:v>
                </c:pt>
                <c:pt idx="2438">
                  <c:v>41.459743000000003</c:v>
                </c:pt>
                <c:pt idx="2439">
                  <c:v>41.459743000000003</c:v>
                </c:pt>
                <c:pt idx="2440">
                  <c:v>41.454604000000003</c:v>
                </c:pt>
                <c:pt idx="2441">
                  <c:v>41.454604000000003</c:v>
                </c:pt>
                <c:pt idx="2442">
                  <c:v>41.454604000000003</c:v>
                </c:pt>
                <c:pt idx="2443">
                  <c:v>41.454604000000003</c:v>
                </c:pt>
                <c:pt idx="2444">
                  <c:v>41.454604000000003</c:v>
                </c:pt>
                <c:pt idx="2445">
                  <c:v>41.457172999999997</c:v>
                </c:pt>
                <c:pt idx="2446">
                  <c:v>41.459741999999999</c:v>
                </c:pt>
                <c:pt idx="2447">
                  <c:v>41.452033999999998</c:v>
                </c:pt>
                <c:pt idx="2448">
                  <c:v>41.449464999999996</c:v>
                </c:pt>
                <c:pt idx="2449">
                  <c:v>41.42501</c:v>
                </c:pt>
                <c:pt idx="2450">
                  <c:v>41.397986000000003</c:v>
                </c:pt>
                <c:pt idx="2451">
                  <c:v>41.392847000000003</c:v>
                </c:pt>
                <c:pt idx="2452">
                  <c:v>41.368392</c:v>
                </c:pt>
                <c:pt idx="2453">
                  <c:v>41.341368000000003</c:v>
                </c:pt>
                <c:pt idx="2454">
                  <c:v>41.341368000000003</c:v>
                </c:pt>
                <c:pt idx="2455">
                  <c:v>41.343936999999997</c:v>
                </c:pt>
                <c:pt idx="2456">
                  <c:v>41.319482000000001</c:v>
                </c:pt>
                <c:pt idx="2457">
                  <c:v>41.316913</c:v>
                </c:pt>
                <c:pt idx="2458">
                  <c:v>41.292458000000003</c:v>
                </c:pt>
                <c:pt idx="2459">
                  <c:v>41.292458000000003</c:v>
                </c:pt>
                <c:pt idx="2460">
                  <c:v>41.292458000000003</c:v>
                </c:pt>
                <c:pt idx="2461">
                  <c:v>41.268003</c:v>
                </c:pt>
                <c:pt idx="2462">
                  <c:v>41.238410000000002</c:v>
                </c:pt>
                <c:pt idx="2463">
                  <c:v>41.238410000000002</c:v>
                </c:pt>
                <c:pt idx="2464">
                  <c:v>41.235841000000001</c:v>
                </c:pt>
                <c:pt idx="2465">
                  <c:v>41.208815999999999</c:v>
                </c:pt>
                <c:pt idx="2466">
                  <c:v>41.208815999999999</c:v>
                </c:pt>
                <c:pt idx="2467">
                  <c:v>41.208815999999999</c:v>
                </c:pt>
                <c:pt idx="2468">
                  <c:v>41.184361000000003</c:v>
                </c:pt>
                <c:pt idx="2469">
                  <c:v>41.184361000000003</c:v>
                </c:pt>
                <c:pt idx="2470">
                  <c:v>41.157336999999998</c:v>
                </c:pt>
                <c:pt idx="2471">
                  <c:v>41.157336999999998</c:v>
                </c:pt>
                <c:pt idx="2472">
                  <c:v>41.132882000000002</c:v>
                </c:pt>
                <c:pt idx="2473">
                  <c:v>41.132882000000002</c:v>
                </c:pt>
                <c:pt idx="2474">
                  <c:v>41.108426999999999</c:v>
                </c:pt>
                <c:pt idx="2475">
                  <c:v>41.108426999999999</c:v>
                </c:pt>
                <c:pt idx="2476">
                  <c:v>41.108426999999999</c:v>
                </c:pt>
                <c:pt idx="2477">
                  <c:v>41.083972000000003</c:v>
                </c:pt>
                <c:pt idx="2478">
                  <c:v>41.083972000000003</c:v>
                </c:pt>
                <c:pt idx="2479">
                  <c:v>41.086540999999997</c:v>
                </c:pt>
                <c:pt idx="2480">
                  <c:v>41.121273000000002</c:v>
                </c:pt>
                <c:pt idx="2481">
                  <c:v>41.163713000000001</c:v>
                </c:pt>
                <c:pt idx="2482">
                  <c:v>41.156005</c:v>
                </c:pt>
                <c:pt idx="2483">
                  <c:v>41.145727999999998</c:v>
                </c:pt>
                <c:pt idx="2484">
                  <c:v>41.116135</c:v>
                </c:pt>
                <c:pt idx="2485">
                  <c:v>41.143158999999997</c:v>
                </c:pt>
                <c:pt idx="2486">
                  <c:v>41.118704000000001</c:v>
                </c:pt>
                <c:pt idx="2487">
                  <c:v>41.116135</c:v>
                </c:pt>
                <c:pt idx="2488">
                  <c:v>41.195875999999998</c:v>
                </c:pt>
                <c:pt idx="2489">
                  <c:v>41.231845999999997</c:v>
                </c:pt>
                <c:pt idx="2490">
                  <c:v>41.209961</c:v>
                </c:pt>
                <c:pt idx="2491">
                  <c:v>41.207391999999999</c:v>
                </c:pt>
                <c:pt idx="2492">
                  <c:v>41.180368000000001</c:v>
                </c:pt>
                <c:pt idx="2493">
                  <c:v>41.177799</c:v>
                </c:pt>
                <c:pt idx="2494">
                  <c:v>41.175229999999999</c:v>
                </c:pt>
                <c:pt idx="2495">
                  <c:v>41.148206000000002</c:v>
                </c:pt>
                <c:pt idx="2496">
                  <c:v>41.148206000000002</c:v>
                </c:pt>
                <c:pt idx="2497">
                  <c:v>41.182938</c:v>
                </c:pt>
                <c:pt idx="2498">
                  <c:v>41.163621999999997</c:v>
                </c:pt>
                <c:pt idx="2499">
                  <c:v>41.153345000000002</c:v>
                </c:pt>
                <c:pt idx="2500">
                  <c:v>41.123750999999999</c:v>
                </c:pt>
                <c:pt idx="2501">
                  <c:v>41.121181999999997</c:v>
                </c:pt>
                <c:pt idx="2502">
                  <c:v>41.096727000000001</c:v>
                </c:pt>
                <c:pt idx="2503">
                  <c:v>41.067134000000003</c:v>
                </c:pt>
                <c:pt idx="2504">
                  <c:v>41.069702999999997</c:v>
                </c:pt>
                <c:pt idx="2505">
                  <c:v>41.050387000000001</c:v>
                </c:pt>
                <c:pt idx="2506">
                  <c:v>41.077410999999998</c:v>
                </c:pt>
                <c:pt idx="2507">
                  <c:v>41.052956000000002</c:v>
                </c:pt>
                <c:pt idx="2508">
                  <c:v>41.052956000000002</c:v>
                </c:pt>
                <c:pt idx="2509">
                  <c:v>41.025931999999997</c:v>
                </c:pt>
                <c:pt idx="2510">
                  <c:v>41.023363000000003</c:v>
                </c:pt>
                <c:pt idx="2511">
                  <c:v>40.998908</c:v>
                </c:pt>
                <c:pt idx="2512">
                  <c:v>40.974452999999997</c:v>
                </c:pt>
                <c:pt idx="2513">
                  <c:v>40.974452999999997</c:v>
                </c:pt>
                <c:pt idx="2514">
                  <c:v>40.974452999999997</c:v>
                </c:pt>
                <c:pt idx="2515">
                  <c:v>40.984729999999999</c:v>
                </c:pt>
                <c:pt idx="2516">
                  <c:v>40.967982999999997</c:v>
                </c:pt>
                <c:pt idx="2517">
                  <c:v>40.946097999999999</c:v>
                </c:pt>
                <c:pt idx="2518">
                  <c:v>40.946097999999999</c:v>
                </c:pt>
                <c:pt idx="2519">
                  <c:v>40.951236999999999</c:v>
                </c:pt>
                <c:pt idx="2520">
                  <c:v>40.931921000000003</c:v>
                </c:pt>
                <c:pt idx="2521">
                  <c:v>40.939628999999996</c:v>
                </c:pt>
                <c:pt idx="2522">
                  <c:v>40.958945</c:v>
                </c:pt>
                <c:pt idx="2523">
                  <c:v>40.901088999999999</c:v>
                </c:pt>
                <c:pt idx="2524">
                  <c:v>40.876634000000003</c:v>
                </c:pt>
                <c:pt idx="2525">
                  <c:v>40.879202999999997</c:v>
                </c:pt>
                <c:pt idx="2526">
                  <c:v>40.879202999999997</c:v>
                </c:pt>
                <c:pt idx="2527">
                  <c:v>40.924211999999997</c:v>
                </c:pt>
                <c:pt idx="2528">
                  <c:v>40.907465000000002</c:v>
                </c:pt>
                <c:pt idx="2529">
                  <c:v>40.917741999999997</c:v>
                </c:pt>
                <c:pt idx="2530">
                  <c:v>40.904895000000003</c:v>
                </c:pt>
                <c:pt idx="2531">
                  <c:v>40.958942999999998</c:v>
                </c:pt>
                <c:pt idx="2532">
                  <c:v>40.917833999999999</c:v>
                </c:pt>
                <c:pt idx="2533">
                  <c:v>40.934581000000001</c:v>
                </c:pt>
                <c:pt idx="2534">
                  <c:v>40.907556999999997</c:v>
                </c:pt>
                <c:pt idx="2535">
                  <c:v>40.907556999999997</c:v>
                </c:pt>
                <c:pt idx="2536">
                  <c:v>40.885672</c:v>
                </c:pt>
                <c:pt idx="2537">
                  <c:v>40.885672</c:v>
                </c:pt>
                <c:pt idx="2538">
                  <c:v>40.863787000000002</c:v>
                </c:pt>
                <c:pt idx="2539">
                  <c:v>40.861218000000001</c:v>
                </c:pt>
                <c:pt idx="2540">
                  <c:v>40.919074000000002</c:v>
                </c:pt>
                <c:pt idx="2541">
                  <c:v>40.893380999999998</c:v>
                </c:pt>
                <c:pt idx="2542">
                  <c:v>40.856079999999999</c:v>
                </c:pt>
                <c:pt idx="2543">
                  <c:v>40.831625000000003</c:v>
                </c:pt>
                <c:pt idx="2544">
                  <c:v>40.826486000000003</c:v>
                </c:pt>
                <c:pt idx="2545">
                  <c:v>40.796892</c:v>
                </c:pt>
                <c:pt idx="2546">
                  <c:v>40.767299000000001</c:v>
                </c:pt>
                <c:pt idx="2547">
                  <c:v>40.762160000000002</c:v>
                </c:pt>
                <c:pt idx="2548">
                  <c:v>40.724859000000002</c:v>
                </c:pt>
                <c:pt idx="2549">
                  <c:v>40.600181999999997</c:v>
                </c:pt>
                <c:pt idx="2550">
                  <c:v>40.473615000000002</c:v>
                </c:pt>
                <c:pt idx="2551">
                  <c:v>40.366</c:v>
                </c:pt>
                <c:pt idx="2552">
                  <c:v>40.243296999999998</c:v>
                </c:pt>
                <c:pt idx="2553">
                  <c:v>40.100009999999997</c:v>
                </c:pt>
                <c:pt idx="2554">
                  <c:v>39.972394000000001</c:v>
                </c:pt>
                <c:pt idx="2555">
                  <c:v>39.850149999999999</c:v>
                </c:pt>
                <c:pt idx="2556">
                  <c:v>39.700246999999997</c:v>
                </c:pt>
                <c:pt idx="2557">
                  <c:v>39.528174999999997</c:v>
                </c:pt>
                <c:pt idx="2558">
                  <c:v>39.366343000000001</c:v>
                </c:pt>
                <c:pt idx="2559">
                  <c:v>39.196747999999999</c:v>
                </c:pt>
                <c:pt idx="2560">
                  <c:v>39.023536999999997</c:v>
                </c:pt>
                <c:pt idx="2561">
                  <c:v>38.852555000000002</c:v>
                </c:pt>
                <c:pt idx="2562">
                  <c:v>38.749571000000003</c:v>
                </c:pt>
                <c:pt idx="2563">
                  <c:v>38.59798</c:v>
                </c:pt>
                <c:pt idx="2564">
                  <c:v>38.449992999999999</c:v>
                </c:pt>
                <c:pt idx="2565">
                  <c:v>38.217446000000002</c:v>
                </c:pt>
                <c:pt idx="2566">
                  <c:v>37.982318999999997</c:v>
                </c:pt>
                <c:pt idx="2567">
                  <c:v>37.756424000000003</c:v>
                </c:pt>
                <c:pt idx="2568">
                  <c:v>37.582662999999997</c:v>
                </c:pt>
                <c:pt idx="2569">
                  <c:v>37.42944</c:v>
                </c:pt>
                <c:pt idx="2570">
                  <c:v>37.243380000000002</c:v>
                </c:pt>
                <c:pt idx="2571">
                  <c:v>37.091088999999997</c:v>
                </c:pt>
                <c:pt idx="2572">
                  <c:v>36.882599999999996</c:v>
                </c:pt>
                <c:pt idx="2573">
                  <c:v>36.641443000000002</c:v>
                </c:pt>
                <c:pt idx="2574">
                  <c:v>36.440572000000003</c:v>
                </c:pt>
                <c:pt idx="2575">
                  <c:v>36.244425</c:v>
                </c:pt>
                <c:pt idx="2576">
                  <c:v>36.075512000000003</c:v>
                </c:pt>
                <c:pt idx="2577">
                  <c:v>35.907533000000001</c:v>
                </c:pt>
                <c:pt idx="2578">
                  <c:v>35.878737000000001</c:v>
                </c:pt>
                <c:pt idx="2579">
                  <c:v>35.873598000000001</c:v>
                </c:pt>
                <c:pt idx="2580">
                  <c:v>35.845736000000002</c:v>
                </c:pt>
                <c:pt idx="2581">
                  <c:v>35.675964</c:v>
                </c:pt>
                <c:pt idx="2582">
                  <c:v>35.718027999999997</c:v>
                </c:pt>
                <c:pt idx="2583">
                  <c:v>35.655645</c:v>
                </c:pt>
                <c:pt idx="2584">
                  <c:v>35.639668</c:v>
                </c:pt>
                <c:pt idx="2585">
                  <c:v>35.634529000000001</c:v>
                </c:pt>
                <c:pt idx="2586">
                  <c:v>35.626821</c:v>
                </c:pt>
                <c:pt idx="2587">
                  <c:v>35.706470000000003</c:v>
                </c:pt>
                <c:pt idx="2588">
                  <c:v>35.61421</c:v>
                </c:pt>
                <c:pt idx="2589">
                  <c:v>35.578096000000002</c:v>
                </c:pt>
                <c:pt idx="2590">
                  <c:v>35.560510999999998</c:v>
                </c:pt>
                <c:pt idx="2591">
                  <c:v>35.613664999999997</c:v>
                </c:pt>
                <c:pt idx="2592">
                  <c:v>35.591343000000002</c:v>
                </c:pt>
                <c:pt idx="2593">
                  <c:v>35.498282000000003</c:v>
                </c:pt>
                <c:pt idx="2594">
                  <c:v>35.465282000000002</c:v>
                </c:pt>
                <c:pt idx="2595">
                  <c:v>35.340966000000002</c:v>
                </c:pt>
                <c:pt idx="2596">
                  <c:v>35.165418000000003</c:v>
                </c:pt>
                <c:pt idx="2597">
                  <c:v>35.038179999999997</c:v>
                </c:pt>
                <c:pt idx="2598">
                  <c:v>34.824412000000002</c:v>
                </c:pt>
                <c:pt idx="2599">
                  <c:v>34.592230000000001</c:v>
                </c:pt>
                <c:pt idx="2600">
                  <c:v>34.362949999999998</c:v>
                </c:pt>
                <c:pt idx="2601">
                  <c:v>34.132083999999999</c:v>
                </c:pt>
                <c:pt idx="2602">
                  <c:v>33.929186999999999</c:v>
                </c:pt>
                <c:pt idx="2603">
                  <c:v>33.746952999999998</c:v>
                </c:pt>
                <c:pt idx="2604">
                  <c:v>33.574007000000002</c:v>
                </c:pt>
                <c:pt idx="2605">
                  <c:v>33.360793999999999</c:v>
                </c:pt>
                <c:pt idx="2606">
                  <c:v>33.217627</c:v>
                </c:pt>
                <c:pt idx="2607">
                  <c:v>33.003841999999999</c:v>
                </c:pt>
                <c:pt idx="2608">
                  <c:v>32.760936000000001</c:v>
                </c:pt>
                <c:pt idx="2609">
                  <c:v>32.578057000000001</c:v>
                </c:pt>
                <c:pt idx="2610">
                  <c:v>32.52693</c:v>
                </c:pt>
                <c:pt idx="2611">
                  <c:v>32.508944999999997</c:v>
                </c:pt>
                <c:pt idx="2612">
                  <c:v>32.326988</c:v>
                </c:pt>
                <c:pt idx="2613">
                  <c:v>32.144917</c:v>
                </c:pt>
                <c:pt idx="2614">
                  <c:v>31.971813999999998</c:v>
                </c:pt>
                <c:pt idx="2615">
                  <c:v>31.827385</c:v>
                </c:pt>
                <c:pt idx="2616">
                  <c:v>31.849254999999999</c:v>
                </c:pt>
                <c:pt idx="2617">
                  <c:v>31.838978000000001</c:v>
                </c:pt>
                <c:pt idx="2618">
                  <c:v>31.631900999999999</c:v>
                </c:pt>
                <c:pt idx="2619">
                  <c:v>31.612549000000001</c:v>
                </c:pt>
                <c:pt idx="2620">
                  <c:v>31.625796999999999</c:v>
                </c:pt>
                <c:pt idx="2621">
                  <c:v>31.604841</c:v>
                </c:pt>
                <c:pt idx="2622">
                  <c:v>31.604841</c:v>
                </c:pt>
                <c:pt idx="2623">
                  <c:v>31.574411000000001</c:v>
                </c:pt>
                <c:pt idx="2624">
                  <c:v>31.564133999999999</c:v>
                </c:pt>
                <c:pt idx="2625">
                  <c:v>31.632303</c:v>
                </c:pt>
                <c:pt idx="2626">
                  <c:v>31.642980999999999</c:v>
                </c:pt>
                <c:pt idx="2627">
                  <c:v>31.656794000000001</c:v>
                </c:pt>
                <c:pt idx="2628">
                  <c:v>31.634070999999999</c:v>
                </c:pt>
                <c:pt idx="2629">
                  <c:v>31.634070999999999</c:v>
                </c:pt>
                <c:pt idx="2630">
                  <c:v>31.651655999999999</c:v>
                </c:pt>
                <c:pt idx="2631">
                  <c:v>31.657195000000002</c:v>
                </c:pt>
                <c:pt idx="2632">
                  <c:v>31.675180000000001</c:v>
                </c:pt>
                <c:pt idx="2633">
                  <c:v>31.677748999999999</c:v>
                </c:pt>
                <c:pt idx="2634">
                  <c:v>31.655025999999999</c:v>
                </c:pt>
                <c:pt idx="2635">
                  <c:v>31.651655999999999</c:v>
                </c:pt>
                <c:pt idx="2636">
                  <c:v>31.643948000000002</c:v>
                </c:pt>
                <c:pt idx="2637">
                  <c:v>31.613917000000001</c:v>
                </c:pt>
                <c:pt idx="2638">
                  <c:v>31.667071</c:v>
                </c:pt>
                <c:pt idx="2639">
                  <c:v>31.732669999999999</c:v>
                </c:pt>
                <c:pt idx="2640">
                  <c:v>31.773378000000001</c:v>
                </c:pt>
                <c:pt idx="2641">
                  <c:v>31.811115999999998</c:v>
                </c:pt>
                <c:pt idx="2642">
                  <c:v>31.856562</c:v>
                </c:pt>
                <c:pt idx="2643">
                  <c:v>31.906745999999998</c:v>
                </c:pt>
                <c:pt idx="2644">
                  <c:v>31.902009</c:v>
                </c:pt>
                <c:pt idx="2645">
                  <c:v>31.889562999999999</c:v>
                </c:pt>
                <c:pt idx="2646">
                  <c:v>31.895831999999999</c:v>
                </c:pt>
                <c:pt idx="2647">
                  <c:v>31.900970999999998</c:v>
                </c:pt>
                <c:pt idx="2648">
                  <c:v>31.880817</c:v>
                </c:pt>
                <c:pt idx="2649">
                  <c:v>31.865803</c:v>
                </c:pt>
                <c:pt idx="2650">
                  <c:v>31.865803</c:v>
                </c:pt>
                <c:pt idx="2651">
                  <c:v>31.911649000000001</c:v>
                </c:pt>
                <c:pt idx="2652">
                  <c:v>31.950189000000002</c:v>
                </c:pt>
                <c:pt idx="2653">
                  <c:v>31.970742999999999</c:v>
                </c:pt>
                <c:pt idx="2654">
                  <c:v>31.98359</c:v>
                </c:pt>
                <c:pt idx="2655">
                  <c:v>31.971145</c:v>
                </c:pt>
                <c:pt idx="2656">
                  <c:v>31.989294000000001</c:v>
                </c:pt>
                <c:pt idx="2657">
                  <c:v>31.974278999999999</c:v>
                </c:pt>
                <c:pt idx="2658">
                  <c:v>31.979417999999999</c:v>
                </c:pt>
                <c:pt idx="2659">
                  <c:v>31.981987</c:v>
                </c:pt>
                <c:pt idx="2660">
                  <c:v>31.961832999999999</c:v>
                </c:pt>
                <c:pt idx="2661">
                  <c:v>31.964402</c:v>
                </c:pt>
                <c:pt idx="2662">
                  <c:v>31.944248999999999</c:v>
                </c:pt>
                <c:pt idx="2663">
                  <c:v>31.941680000000002</c:v>
                </c:pt>
                <c:pt idx="2664">
                  <c:v>31.916387</c:v>
                </c:pt>
                <c:pt idx="2665">
                  <c:v>31.916387</c:v>
                </c:pt>
                <c:pt idx="2666">
                  <c:v>31.905709000000002</c:v>
                </c:pt>
                <c:pt idx="2667">
                  <c:v>31.890694</c:v>
                </c:pt>
                <c:pt idx="2668">
                  <c:v>31.900970999999998</c:v>
                </c:pt>
                <c:pt idx="2669">
                  <c:v>31.942080000000001</c:v>
                </c:pt>
                <c:pt idx="2670">
                  <c:v>32.222700000000003</c:v>
                </c:pt>
                <c:pt idx="2671">
                  <c:v>32.276654999999998</c:v>
                </c:pt>
                <c:pt idx="2672">
                  <c:v>32.319932000000001</c:v>
                </c:pt>
                <c:pt idx="2673">
                  <c:v>32.411790000000003</c:v>
                </c:pt>
                <c:pt idx="2674">
                  <c:v>32.663510000000002</c:v>
                </c:pt>
                <c:pt idx="2675">
                  <c:v>32.792704000000001</c:v>
                </c:pt>
                <c:pt idx="2676">
                  <c:v>32.883595999999997</c:v>
                </c:pt>
                <c:pt idx="2677">
                  <c:v>32.991106000000002</c:v>
                </c:pt>
                <c:pt idx="2678">
                  <c:v>33.000180999999998</c:v>
                </c:pt>
                <c:pt idx="2679">
                  <c:v>33.079965999999999</c:v>
                </c:pt>
                <c:pt idx="2680">
                  <c:v>33.247639999999997</c:v>
                </c:pt>
                <c:pt idx="2681">
                  <c:v>33.324486</c:v>
                </c:pt>
                <c:pt idx="2682">
                  <c:v>33.393090000000001</c:v>
                </c:pt>
                <c:pt idx="2683">
                  <c:v>33.428925999999997</c:v>
                </c:pt>
                <c:pt idx="2684">
                  <c:v>33.456997999999999</c:v>
                </c:pt>
                <c:pt idx="2685">
                  <c:v>33.510750999999999</c:v>
                </c:pt>
                <c:pt idx="2686">
                  <c:v>33.525602999999997</c:v>
                </c:pt>
                <c:pt idx="2687">
                  <c:v>33.574658999999997</c:v>
                </c:pt>
                <c:pt idx="2688">
                  <c:v>33.593533000000001</c:v>
                </c:pt>
                <c:pt idx="2689">
                  <c:v>33.636653000000003</c:v>
                </c:pt>
                <c:pt idx="2690">
                  <c:v>33.652462</c:v>
                </c:pt>
                <c:pt idx="2691">
                  <c:v>33.680056</c:v>
                </c:pt>
                <c:pt idx="2692">
                  <c:v>33.686666000000002</c:v>
                </c:pt>
                <c:pt idx="2693">
                  <c:v>33.719434999999997</c:v>
                </c:pt>
                <c:pt idx="2694">
                  <c:v>33.753836</c:v>
                </c:pt>
                <c:pt idx="2695">
                  <c:v>33.760446000000002</c:v>
                </c:pt>
                <c:pt idx="2696">
                  <c:v>33.760925</c:v>
                </c:pt>
                <c:pt idx="2697">
                  <c:v>33.785452999999997</c:v>
                </c:pt>
                <c:pt idx="2698">
                  <c:v>33.802413999999999</c:v>
                </c:pt>
                <c:pt idx="2699">
                  <c:v>33.802892</c:v>
                </c:pt>
                <c:pt idx="2700">
                  <c:v>33.821288000000003</c:v>
                </c:pt>
                <c:pt idx="2701">
                  <c:v>33.871974999999999</c:v>
                </c:pt>
                <c:pt idx="2702">
                  <c:v>33.983504000000003</c:v>
                </c:pt>
                <c:pt idx="2703">
                  <c:v>34.188643999999996</c:v>
                </c:pt>
                <c:pt idx="2704">
                  <c:v>34.326810000000002</c:v>
                </c:pt>
                <c:pt idx="2705">
                  <c:v>34.393304999999998</c:v>
                </c:pt>
                <c:pt idx="2706">
                  <c:v>34.480784</c:v>
                </c:pt>
                <c:pt idx="2707">
                  <c:v>34.568263999999999</c:v>
                </c:pt>
                <c:pt idx="2708">
                  <c:v>34.680270999999998</c:v>
                </c:pt>
                <c:pt idx="2709">
                  <c:v>34.748874999999998</c:v>
                </c:pt>
                <c:pt idx="2710">
                  <c:v>34.815370999999999</c:v>
                </c:pt>
                <c:pt idx="2711">
                  <c:v>34.860404000000003</c:v>
                </c:pt>
                <c:pt idx="2712">
                  <c:v>34.941750999999996</c:v>
                </c:pt>
                <c:pt idx="2713">
                  <c:v>34.998570000000001</c:v>
                </c:pt>
                <c:pt idx="2714">
                  <c:v>35.049736000000003</c:v>
                </c:pt>
                <c:pt idx="2715">
                  <c:v>35.179659999999998</c:v>
                </c:pt>
                <c:pt idx="2716">
                  <c:v>35.27375</c:v>
                </c:pt>
                <c:pt idx="2717">
                  <c:v>35.335548000000003</c:v>
                </c:pt>
                <c:pt idx="2718">
                  <c:v>35.433660000000003</c:v>
                </c:pt>
                <c:pt idx="2719">
                  <c:v>35.501111999999999</c:v>
                </c:pt>
                <c:pt idx="2720">
                  <c:v>35.543470999999997</c:v>
                </c:pt>
                <c:pt idx="2721">
                  <c:v>35.613988999999997</c:v>
                </c:pt>
                <c:pt idx="2722">
                  <c:v>35.678375000000003</c:v>
                </c:pt>
                <c:pt idx="2723">
                  <c:v>35.725996000000002</c:v>
                </c:pt>
                <c:pt idx="2724">
                  <c:v>35.768920000000001</c:v>
                </c:pt>
                <c:pt idx="2725">
                  <c:v>35.796993000000001</c:v>
                </c:pt>
                <c:pt idx="2726">
                  <c:v>35.849114999999998</c:v>
                </c:pt>
                <c:pt idx="2727">
                  <c:v>35.877186999999999</c:v>
                </c:pt>
                <c:pt idx="2728">
                  <c:v>35.904781</c:v>
                </c:pt>
                <c:pt idx="2729">
                  <c:v>35.910913000000001</c:v>
                </c:pt>
                <c:pt idx="2730">
                  <c:v>35.938898999999999</c:v>
                </c:pt>
                <c:pt idx="2731">
                  <c:v>35.954707999999997</c:v>
                </c:pt>
                <c:pt idx="2732">
                  <c:v>35.964384000000003</c:v>
                </c:pt>
                <c:pt idx="2733">
                  <c:v>35.970993999999997</c:v>
                </c:pt>
                <c:pt idx="2734">
                  <c:v>35.977604999999997</c:v>
                </c:pt>
                <c:pt idx="2735">
                  <c:v>35.988911999999999</c:v>
                </c:pt>
                <c:pt idx="2736">
                  <c:v>36.019767999999999</c:v>
                </c:pt>
                <c:pt idx="2737">
                  <c:v>36.023311999999997</c:v>
                </c:pt>
                <c:pt idx="2738">
                  <c:v>36.050905999999998</c:v>
                </c:pt>
                <c:pt idx="2739">
                  <c:v>36.046697999999999</c:v>
                </c:pt>
                <c:pt idx="2740">
                  <c:v>36.073478000000001</c:v>
                </c:pt>
                <c:pt idx="2741">
                  <c:v>36.104137999999999</c:v>
                </c:pt>
                <c:pt idx="2742">
                  <c:v>36.079683000000003</c:v>
                </c:pt>
                <c:pt idx="2743">
                  <c:v>36.072375999999998</c:v>
                </c:pt>
                <c:pt idx="2744">
                  <c:v>36.090361000000001</c:v>
                </c:pt>
                <c:pt idx="2745">
                  <c:v>36.099091999999999</c:v>
                </c:pt>
                <c:pt idx="2746">
                  <c:v>36.095191</c:v>
                </c:pt>
                <c:pt idx="2747">
                  <c:v>36.207124999999998</c:v>
                </c:pt>
                <c:pt idx="2748">
                  <c:v>36.409922999999999</c:v>
                </c:pt>
                <c:pt idx="2749">
                  <c:v>36.504969000000003</c:v>
                </c:pt>
                <c:pt idx="2750">
                  <c:v>36.535848999999999</c:v>
                </c:pt>
                <c:pt idx="2751">
                  <c:v>36.719920000000002</c:v>
                </c:pt>
                <c:pt idx="2752">
                  <c:v>36.840971000000003</c:v>
                </c:pt>
                <c:pt idx="2753">
                  <c:v>36.893093</c:v>
                </c:pt>
                <c:pt idx="2754">
                  <c:v>36.871208000000003</c:v>
                </c:pt>
                <c:pt idx="2755">
                  <c:v>36.999476999999999</c:v>
                </c:pt>
                <c:pt idx="2756">
                  <c:v>37.093266</c:v>
                </c:pt>
                <c:pt idx="2757">
                  <c:v>37.177857000000003</c:v>
                </c:pt>
                <c:pt idx="2758">
                  <c:v>37.263705000000002</c:v>
                </c:pt>
                <c:pt idx="2759">
                  <c:v>37.317304999999998</c:v>
                </c:pt>
                <c:pt idx="2760">
                  <c:v>37.393954999999998</c:v>
                </c:pt>
                <c:pt idx="2761">
                  <c:v>37.435290999999999</c:v>
                </c:pt>
                <c:pt idx="2762">
                  <c:v>37.518844999999999</c:v>
                </c:pt>
                <c:pt idx="2763">
                  <c:v>37.583230999999998</c:v>
                </c:pt>
                <c:pt idx="2764">
                  <c:v>37.635573999999998</c:v>
                </c:pt>
                <c:pt idx="2765">
                  <c:v>37.723010000000002</c:v>
                </c:pt>
                <c:pt idx="2766">
                  <c:v>37.877898000000002</c:v>
                </c:pt>
                <c:pt idx="2767">
                  <c:v>38.087975</c:v>
                </c:pt>
                <c:pt idx="2768">
                  <c:v>38.094107000000001</c:v>
                </c:pt>
                <c:pt idx="2769">
                  <c:v>38.138950000000001</c:v>
                </c:pt>
                <c:pt idx="2770">
                  <c:v>38.236026000000003</c:v>
                </c:pt>
                <c:pt idx="2771">
                  <c:v>38.339011999999997</c:v>
                </c:pt>
                <c:pt idx="2772">
                  <c:v>38.404876000000002</c:v>
                </c:pt>
                <c:pt idx="2773">
                  <c:v>38.518318000000001</c:v>
                </c:pt>
                <c:pt idx="2774">
                  <c:v>38.613363999999997</c:v>
                </c:pt>
                <c:pt idx="2775">
                  <c:v>38.665486000000001</c:v>
                </c:pt>
                <c:pt idx="2776">
                  <c:v>38.733490000000003</c:v>
                </c:pt>
                <c:pt idx="2777">
                  <c:v>38.831932999999999</c:v>
                </c:pt>
                <c:pt idx="2778">
                  <c:v>38.890296999999997</c:v>
                </c:pt>
                <c:pt idx="2779">
                  <c:v>38.954794</c:v>
                </c:pt>
                <c:pt idx="2780">
                  <c:v>39.094352000000001</c:v>
                </c:pt>
                <c:pt idx="2781">
                  <c:v>39.313625999999999</c:v>
                </c:pt>
                <c:pt idx="2782">
                  <c:v>39.394930000000002</c:v>
                </c:pt>
                <c:pt idx="2783">
                  <c:v>39.630197000000003</c:v>
                </c:pt>
                <c:pt idx="2784">
                  <c:v>39.979014999999997</c:v>
                </c:pt>
                <c:pt idx="2785">
                  <c:v>40.301828</c:v>
                </c:pt>
                <c:pt idx="2786">
                  <c:v>40.568570000000001</c:v>
                </c:pt>
                <c:pt idx="2787">
                  <c:v>40.574702000000002</c:v>
                </c:pt>
                <c:pt idx="2788">
                  <c:v>40.613081999999999</c:v>
                </c:pt>
                <c:pt idx="2789">
                  <c:v>40.610512999999997</c:v>
                </c:pt>
                <c:pt idx="2790">
                  <c:v>40.765456</c:v>
                </c:pt>
                <c:pt idx="2791">
                  <c:v>41.071351</c:v>
                </c:pt>
                <c:pt idx="2792">
                  <c:v>41.329005000000002</c:v>
                </c:pt>
                <c:pt idx="2793">
                  <c:v>41.615952</c:v>
                </c:pt>
                <c:pt idx="2794">
                  <c:v>41.601775000000004</c:v>
                </c:pt>
                <c:pt idx="2795">
                  <c:v>41.594067000000003</c:v>
                </c:pt>
                <c:pt idx="2796">
                  <c:v>41.576082</c:v>
                </c:pt>
                <c:pt idx="2797">
                  <c:v>41.568373999999999</c:v>
                </c:pt>
                <c:pt idx="2798">
                  <c:v>41.561903999999998</c:v>
                </c:pt>
                <c:pt idx="2799">
                  <c:v>41.556764999999999</c:v>
                </c:pt>
                <c:pt idx="2800">
                  <c:v>41.554195999999997</c:v>
                </c:pt>
                <c:pt idx="2801">
                  <c:v>41.527172</c:v>
                </c:pt>
                <c:pt idx="2802">
                  <c:v>41.532311</c:v>
                </c:pt>
                <c:pt idx="2803">
                  <c:v>41.502718000000002</c:v>
                </c:pt>
                <c:pt idx="2804">
                  <c:v>41.497579000000002</c:v>
                </c:pt>
                <c:pt idx="2805">
                  <c:v>41.470554999999997</c:v>
                </c:pt>
                <c:pt idx="2806">
                  <c:v>41.467986000000003</c:v>
                </c:pt>
                <c:pt idx="2807">
                  <c:v>41.443531</c:v>
                </c:pt>
                <c:pt idx="2808">
                  <c:v>41.462846999999996</c:v>
                </c:pt>
                <c:pt idx="2809">
                  <c:v>41.489871000000001</c:v>
                </c:pt>
                <c:pt idx="2810">
                  <c:v>41.482163</c:v>
                </c:pt>
                <c:pt idx="2811">
                  <c:v>41.511755999999998</c:v>
                </c:pt>
                <c:pt idx="2812">
                  <c:v>41.626848000000003</c:v>
                </c:pt>
                <c:pt idx="2813">
                  <c:v>41.739142999999999</c:v>
                </c:pt>
                <c:pt idx="2814">
                  <c:v>41.840321000000003</c:v>
                </c:pt>
                <c:pt idx="2815">
                  <c:v>41.828713</c:v>
                </c:pt>
                <c:pt idx="2816">
                  <c:v>41.804257999999997</c:v>
                </c:pt>
                <c:pt idx="2817">
                  <c:v>41.796550000000003</c:v>
                </c:pt>
                <c:pt idx="2818">
                  <c:v>41.796550000000003</c:v>
                </c:pt>
                <c:pt idx="2819">
                  <c:v>41.861893999999999</c:v>
                </c:pt>
                <c:pt idx="2820">
                  <c:v>41.869503999999999</c:v>
                </c:pt>
                <c:pt idx="2821">
                  <c:v>41.872570000000003</c:v>
                </c:pt>
                <c:pt idx="2822">
                  <c:v>41.848115</c:v>
                </c:pt>
                <c:pt idx="2823">
                  <c:v>41.914015999999997</c:v>
                </c:pt>
                <c:pt idx="2824">
                  <c:v>41.940131999999998</c:v>
                </c:pt>
                <c:pt idx="2825">
                  <c:v>41.913108000000001</c:v>
                </c:pt>
                <c:pt idx="2826">
                  <c:v>41.910539</c:v>
                </c:pt>
                <c:pt idx="2827">
                  <c:v>41.883515000000003</c:v>
                </c:pt>
                <c:pt idx="2828">
                  <c:v>41.918247000000001</c:v>
                </c:pt>
                <c:pt idx="2829">
                  <c:v>41.888654000000002</c:v>
                </c:pt>
                <c:pt idx="2830">
                  <c:v>41.886085000000001</c:v>
                </c:pt>
                <c:pt idx="2831">
                  <c:v>41.886085000000001</c:v>
                </c:pt>
                <c:pt idx="2832">
                  <c:v>41.859059999999999</c:v>
                </c:pt>
                <c:pt idx="2833">
                  <c:v>41.859059999999999</c:v>
                </c:pt>
                <c:pt idx="2834">
                  <c:v>41.834605000000003</c:v>
                </c:pt>
                <c:pt idx="2835">
                  <c:v>41.832036000000002</c:v>
                </c:pt>
                <c:pt idx="2836">
                  <c:v>41.832036000000002</c:v>
                </c:pt>
                <c:pt idx="2837">
                  <c:v>41.832036000000002</c:v>
                </c:pt>
                <c:pt idx="2838">
                  <c:v>41.829467000000001</c:v>
                </c:pt>
                <c:pt idx="2839">
                  <c:v>41.807581999999996</c:v>
                </c:pt>
                <c:pt idx="2840">
                  <c:v>41.866768</c:v>
                </c:pt>
                <c:pt idx="2841">
                  <c:v>41.866768</c:v>
                </c:pt>
                <c:pt idx="2842">
                  <c:v>41.866768</c:v>
                </c:pt>
                <c:pt idx="2843">
                  <c:v>41.839744000000003</c:v>
                </c:pt>
                <c:pt idx="2844">
                  <c:v>41.812719999999999</c:v>
                </c:pt>
                <c:pt idx="2845">
                  <c:v>41.812719999999999</c:v>
                </c:pt>
                <c:pt idx="2846">
                  <c:v>41.810150999999998</c:v>
                </c:pt>
                <c:pt idx="2847">
                  <c:v>41.810150999999998</c:v>
                </c:pt>
                <c:pt idx="2848">
                  <c:v>41.783127</c:v>
                </c:pt>
                <c:pt idx="2849">
                  <c:v>41.758671999999997</c:v>
                </c:pt>
                <c:pt idx="2850">
                  <c:v>41.756103000000003</c:v>
                </c:pt>
                <c:pt idx="2851">
                  <c:v>41.731648</c:v>
                </c:pt>
                <c:pt idx="2852">
                  <c:v>41.707192999999997</c:v>
                </c:pt>
                <c:pt idx="2853">
                  <c:v>41.707192999999997</c:v>
                </c:pt>
                <c:pt idx="2854">
                  <c:v>41.682738000000001</c:v>
                </c:pt>
                <c:pt idx="2855">
                  <c:v>41.641629000000002</c:v>
                </c:pt>
                <c:pt idx="2856">
                  <c:v>41.581204</c:v>
                </c:pt>
                <c:pt idx="2857">
                  <c:v>41.576065</c:v>
                </c:pt>
                <c:pt idx="2858">
                  <c:v>41.567025999999998</c:v>
                </c:pt>
                <c:pt idx="2859">
                  <c:v>41.555418000000003</c:v>
                </c:pt>
                <c:pt idx="2860">
                  <c:v>41.546379000000002</c:v>
                </c:pt>
                <c:pt idx="2861">
                  <c:v>41.559226000000002</c:v>
                </c:pt>
                <c:pt idx="2862">
                  <c:v>41.542479</c:v>
                </c:pt>
                <c:pt idx="2863">
                  <c:v>41.555326000000001</c:v>
                </c:pt>
                <c:pt idx="2864">
                  <c:v>41.581018999999998</c:v>
                </c:pt>
                <c:pt idx="2865">
                  <c:v>41.633737000000004</c:v>
                </c:pt>
                <c:pt idx="2866">
                  <c:v>41.626213</c:v>
                </c:pt>
                <c:pt idx="2867">
                  <c:v>41.636490000000002</c:v>
                </c:pt>
                <c:pt idx="2868">
                  <c:v>41.654474999999998</c:v>
                </c:pt>
                <c:pt idx="2869">
                  <c:v>41.669891</c:v>
                </c:pt>
                <c:pt idx="2870">
                  <c:v>41.742016999999997</c:v>
                </c:pt>
                <c:pt idx="2871">
                  <c:v>41.772849000000001</c:v>
                </c:pt>
                <c:pt idx="2872">
                  <c:v>41.809004999999999</c:v>
                </c:pt>
                <c:pt idx="2873">
                  <c:v>41.847544999999997</c:v>
                </c:pt>
                <c:pt idx="2874">
                  <c:v>41.888654000000002</c:v>
                </c:pt>
                <c:pt idx="2875">
                  <c:v>41.914346999999999</c:v>
                </c:pt>
                <c:pt idx="2876">
                  <c:v>41.916916000000001</c:v>
                </c:pt>
                <c:pt idx="2877">
                  <c:v>41.870761000000002</c:v>
                </c:pt>
                <c:pt idx="2878">
                  <c:v>41.881037999999997</c:v>
                </c:pt>
                <c:pt idx="2879">
                  <c:v>41.887414999999997</c:v>
                </c:pt>
                <c:pt idx="2880">
                  <c:v>41.875807000000002</c:v>
                </c:pt>
                <c:pt idx="2881">
                  <c:v>41.886083999999997</c:v>
                </c:pt>
                <c:pt idx="2882">
                  <c:v>41.869337000000002</c:v>
                </c:pt>
                <c:pt idx="2883">
                  <c:v>41.874476000000001</c:v>
                </c:pt>
                <c:pt idx="2884">
                  <c:v>41.879615000000001</c:v>
                </c:pt>
                <c:pt idx="2885">
                  <c:v>41.855159999999998</c:v>
                </c:pt>
                <c:pt idx="2886">
                  <c:v>41.833275</c:v>
                </c:pt>
                <c:pt idx="2887">
                  <c:v>41.811390000000003</c:v>
                </c:pt>
                <c:pt idx="2888">
                  <c:v>41.808821000000002</c:v>
                </c:pt>
                <c:pt idx="2889">
                  <c:v>41.784365999999999</c:v>
                </c:pt>
                <c:pt idx="2890">
                  <c:v>41.824235999999999</c:v>
                </c:pt>
                <c:pt idx="2891">
                  <c:v>41.728118000000002</c:v>
                </c:pt>
                <c:pt idx="2892">
                  <c:v>41.269353000000002</c:v>
                </c:pt>
                <c:pt idx="2893">
                  <c:v>41.471159</c:v>
                </c:pt>
                <c:pt idx="2894">
                  <c:v>41.443899999999999</c:v>
                </c:pt>
                <c:pt idx="2895">
                  <c:v>41.478631999999998</c:v>
                </c:pt>
                <c:pt idx="2896">
                  <c:v>41.478631999999998</c:v>
                </c:pt>
                <c:pt idx="2897">
                  <c:v>41.481200999999999</c:v>
                </c:pt>
                <c:pt idx="2898">
                  <c:v>41.407837000000001</c:v>
                </c:pt>
                <c:pt idx="2899">
                  <c:v>41.383381999999997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21-49CA-B61E-81057FC8AC9A}"/>
            </c:ext>
          </c:extLst>
        </c:ser>
        <c:ser>
          <c:idx val="4"/>
          <c:order val="2"/>
          <c:tx>
            <c:strRef>
              <c:f>'-zoom do volume'!$D$1</c:f>
              <c:strCache>
                <c:ptCount val="1"/>
                <c:pt idx="0">
                  <c:v>Volume total soutien AERM (Mm3)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accent1"/>
              </a:solidFill>
            </a:ln>
            <a:effectLst/>
          </c:spPr>
          <c:cat>
            <c:numRef>
              <c:f>'-zoom do volume'!$B$2:$B$2901</c:f>
              <c:numCache>
                <c:formatCode>m/d/yyyy</c:formatCode>
                <c:ptCount val="2900"/>
                <c:pt idx="0">
                  <c:v>43284.000254629631</c:v>
                </c:pt>
                <c:pt idx="1">
                  <c:v>43285.000254629631</c:v>
                </c:pt>
                <c:pt idx="2">
                  <c:v>43286.000254629631</c:v>
                </c:pt>
                <c:pt idx="3">
                  <c:v>43287.000254629631</c:v>
                </c:pt>
                <c:pt idx="4">
                  <c:v>43288.000254629631</c:v>
                </c:pt>
                <c:pt idx="5">
                  <c:v>43289.000254629631</c:v>
                </c:pt>
                <c:pt idx="6">
                  <c:v>43290.000254629631</c:v>
                </c:pt>
                <c:pt idx="7">
                  <c:v>43291.000254629631</c:v>
                </c:pt>
                <c:pt idx="8">
                  <c:v>43292.000254629631</c:v>
                </c:pt>
                <c:pt idx="9">
                  <c:v>43293.000254629631</c:v>
                </c:pt>
                <c:pt idx="10">
                  <c:v>43294.000254629631</c:v>
                </c:pt>
                <c:pt idx="11">
                  <c:v>43295.000254629631</c:v>
                </c:pt>
                <c:pt idx="12">
                  <c:v>43296.000254629631</c:v>
                </c:pt>
                <c:pt idx="13">
                  <c:v>43297.000254629631</c:v>
                </c:pt>
                <c:pt idx="14">
                  <c:v>43298.000254629631</c:v>
                </c:pt>
                <c:pt idx="15">
                  <c:v>43299.000254629631</c:v>
                </c:pt>
                <c:pt idx="16">
                  <c:v>43300.000254629631</c:v>
                </c:pt>
                <c:pt idx="17">
                  <c:v>43301.000254629631</c:v>
                </c:pt>
                <c:pt idx="18">
                  <c:v>43302.000254629631</c:v>
                </c:pt>
                <c:pt idx="19">
                  <c:v>43303.000254629631</c:v>
                </c:pt>
                <c:pt idx="20">
                  <c:v>43304.000254629631</c:v>
                </c:pt>
                <c:pt idx="21">
                  <c:v>43305.000254629631</c:v>
                </c:pt>
                <c:pt idx="22">
                  <c:v>43306.000254629631</c:v>
                </c:pt>
                <c:pt idx="23">
                  <c:v>43307.000254629631</c:v>
                </c:pt>
                <c:pt idx="24">
                  <c:v>43308.000254629631</c:v>
                </c:pt>
                <c:pt idx="25">
                  <c:v>43309.000254629631</c:v>
                </c:pt>
                <c:pt idx="26">
                  <c:v>43310.000254629631</c:v>
                </c:pt>
                <c:pt idx="27">
                  <c:v>43311.000254629631</c:v>
                </c:pt>
                <c:pt idx="28">
                  <c:v>43312.000254629631</c:v>
                </c:pt>
                <c:pt idx="29">
                  <c:v>43313.000254629631</c:v>
                </c:pt>
                <c:pt idx="30">
                  <c:v>43314.001261574071</c:v>
                </c:pt>
                <c:pt idx="31">
                  <c:v>43315.000578703701</c:v>
                </c:pt>
                <c:pt idx="32">
                  <c:v>43316.00072916667</c:v>
                </c:pt>
                <c:pt idx="33">
                  <c:v>43317.000208333331</c:v>
                </c:pt>
                <c:pt idx="34">
                  <c:v>43318.00105324074</c:v>
                </c:pt>
                <c:pt idx="35">
                  <c:v>43319.000810185185</c:v>
                </c:pt>
                <c:pt idx="36">
                  <c:v>43320.000300925924</c:v>
                </c:pt>
                <c:pt idx="37">
                  <c:v>43321.000428240739</c:v>
                </c:pt>
                <c:pt idx="38">
                  <c:v>43322.001238425924</c:v>
                </c:pt>
                <c:pt idx="39">
                  <c:v>43323.000659722224</c:v>
                </c:pt>
                <c:pt idx="40">
                  <c:v>43324.000810185185</c:v>
                </c:pt>
                <c:pt idx="41">
                  <c:v>43325.00104166667</c:v>
                </c:pt>
                <c:pt idx="42">
                  <c:v>43326.001111111109</c:v>
                </c:pt>
                <c:pt idx="43">
                  <c:v>43327.000752314816</c:v>
                </c:pt>
                <c:pt idx="44">
                  <c:v>43328.000289351854</c:v>
                </c:pt>
                <c:pt idx="45">
                  <c:v>43329.001122685186</c:v>
                </c:pt>
                <c:pt idx="46">
                  <c:v>43330.000879629632</c:v>
                </c:pt>
                <c:pt idx="47">
                  <c:v>43331.000416666669</c:v>
                </c:pt>
                <c:pt idx="48">
                  <c:v>43332.001180555555</c:v>
                </c:pt>
                <c:pt idx="49">
                  <c:v>43333.000543981485</c:v>
                </c:pt>
                <c:pt idx="50">
                  <c:v>43334.000567129631</c:v>
                </c:pt>
                <c:pt idx="51">
                  <c:v>43335.000555555554</c:v>
                </c:pt>
                <c:pt idx="52">
                  <c:v>43336.000659722224</c:v>
                </c:pt>
                <c:pt idx="53">
                  <c:v>43337.000694444447</c:v>
                </c:pt>
                <c:pt idx="54">
                  <c:v>43338.0003125</c:v>
                </c:pt>
                <c:pt idx="55">
                  <c:v>43339.000671296293</c:v>
                </c:pt>
                <c:pt idx="56">
                  <c:v>43340.000949074078</c:v>
                </c:pt>
                <c:pt idx="57">
                  <c:v>43341.000810185185</c:v>
                </c:pt>
                <c:pt idx="58">
                  <c:v>43342.000914351855</c:v>
                </c:pt>
                <c:pt idx="59">
                  <c:v>43343.000856481478</c:v>
                </c:pt>
                <c:pt idx="60">
                  <c:v>43344.000555555554</c:v>
                </c:pt>
                <c:pt idx="61">
                  <c:v>43345.000208333331</c:v>
                </c:pt>
                <c:pt idx="62">
                  <c:v>43346.001006944447</c:v>
                </c:pt>
                <c:pt idx="63">
                  <c:v>43347.000717592593</c:v>
                </c:pt>
                <c:pt idx="64">
                  <c:v>43348.000243055554</c:v>
                </c:pt>
                <c:pt idx="65">
                  <c:v>43349.000891203701</c:v>
                </c:pt>
                <c:pt idx="66">
                  <c:v>43350.001018518517</c:v>
                </c:pt>
                <c:pt idx="67">
                  <c:v>43351.000497685185</c:v>
                </c:pt>
                <c:pt idx="68">
                  <c:v>43352.00072916667</c:v>
                </c:pt>
                <c:pt idx="69">
                  <c:v>43353.000763888886</c:v>
                </c:pt>
                <c:pt idx="70">
                  <c:v>43354.000787037039</c:v>
                </c:pt>
                <c:pt idx="71">
                  <c:v>43355.000879629632</c:v>
                </c:pt>
                <c:pt idx="72">
                  <c:v>43356.000937500001</c:v>
                </c:pt>
                <c:pt idx="73">
                  <c:v>43357.00037037037</c:v>
                </c:pt>
                <c:pt idx="74">
                  <c:v>43358.000439814816</c:v>
                </c:pt>
                <c:pt idx="75">
                  <c:v>43359.000810185185</c:v>
                </c:pt>
                <c:pt idx="76">
                  <c:v>43360.000324074077</c:v>
                </c:pt>
                <c:pt idx="77">
                  <c:v>43361.000694444447</c:v>
                </c:pt>
                <c:pt idx="78">
                  <c:v>43362.000763888886</c:v>
                </c:pt>
                <c:pt idx="79">
                  <c:v>43363.000879629632</c:v>
                </c:pt>
                <c:pt idx="80">
                  <c:v>43364.000347222223</c:v>
                </c:pt>
                <c:pt idx="81">
                  <c:v>43365.001168981478</c:v>
                </c:pt>
                <c:pt idx="82">
                  <c:v>43366.000439814816</c:v>
                </c:pt>
                <c:pt idx="83">
                  <c:v>43367.000324074077</c:v>
                </c:pt>
                <c:pt idx="84">
                  <c:v>43368.001134259262</c:v>
                </c:pt>
                <c:pt idx="85">
                  <c:v>43369.000775462962</c:v>
                </c:pt>
                <c:pt idx="86">
                  <c:v>43370.000254629631</c:v>
                </c:pt>
                <c:pt idx="87">
                  <c:v>43371.000949074078</c:v>
                </c:pt>
                <c:pt idx="88">
                  <c:v>43372.001122685186</c:v>
                </c:pt>
                <c:pt idx="89">
                  <c:v>43373.00072916667</c:v>
                </c:pt>
                <c:pt idx="90">
                  <c:v>43374.000011574077</c:v>
                </c:pt>
                <c:pt idx="91">
                  <c:v>43375.000937500001</c:v>
                </c:pt>
                <c:pt idx="92">
                  <c:v>43376.000532407408</c:v>
                </c:pt>
                <c:pt idx="93">
                  <c:v>43377.00104166667</c:v>
                </c:pt>
                <c:pt idx="94">
                  <c:v>43378.001064814816</c:v>
                </c:pt>
                <c:pt idx="95">
                  <c:v>43379.00072916667</c:v>
                </c:pt>
                <c:pt idx="96">
                  <c:v>43380.00105324074</c:v>
                </c:pt>
                <c:pt idx="97">
                  <c:v>43381.000474537039</c:v>
                </c:pt>
                <c:pt idx="98">
                  <c:v>43382.000775462962</c:v>
                </c:pt>
                <c:pt idx="99">
                  <c:v>43383.001087962963</c:v>
                </c:pt>
                <c:pt idx="100">
                  <c:v>43384.000671296293</c:v>
                </c:pt>
                <c:pt idx="101">
                  <c:v>43385.000821759262</c:v>
                </c:pt>
                <c:pt idx="102">
                  <c:v>43386.000833333332</c:v>
                </c:pt>
                <c:pt idx="103">
                  <c:v>43387.000868055555</c:v>
                </c:pt>
                <c:pt idx="104">
                  <c:v>43388.000335648147</c:v>
                </c:pt>
                <c:pt idx="105">
                  <c:v>43389.000509259262</c:v>
                </c:pt>
                <c:pt idx="106">
                  <c:v>43390.000752314816</c:v>
                </c:pt>
                <c:pt idx="107">
                  <c:v>43391.000902777778</c:v>
                </c:pt>
                <c:pt idx="108">
                  <c:v>43392.000868055555</c:v>
                </c:pt>
                <c:pt idx="109">
                  <c:v>43393.000462962962</c:v>
                </c:pt>
                <c:pt idx="110">
                  <c:v>43394.000254629631</c:v>
                </c:pt>
                <c:pt idx="111">
                  <c:v>43395.000567129631</c:v>
                </c:pt>
                <c:pt idx="112">
                  <c:v>43396.000532407408</c:v>
                </c:pt>
                <c:pt idx="113">
                  <c:v>43397.000138888892</c:v>
                </c:pt>
                <c:pt idx="114">
                  <c:v>43398.000625000001</c:v>
                </c:pt>
                <c:pt idx="115">
                  <c:v>43399.000787037039</c:v>
                </c:pt>
                <c:pt idx="116">
                  <c:v>43400.001250000001</c:v>
                </c:pt>
                <c:pt idx="117">
                  <c:v>43401.00099537037</c:v>
                </c:pt>
                <c:pt idx="118">
                  <c:v>43402.000497685185</c:v>
                </c:pt>
                <c:pt idx="119">
                  <c:v>43403.000810185185</c:v>
                </c:pt>
                <c:pt idx="120">
                  <c:v>43404.000972222224</c:v>
                </c:pt>
                <c:pt idx="121">
                  <c:v>43405.000254629631</c:v>
                </c:pt>
                <c:pt idx="122">
                  <c:v>43406.001076388886</c:v>
                </c:pt>
                <c:pt idx="123">
                  <c:v>43407.000671296293</c:v>
                </c:pt>
                <c:pt idx="124">
                  <c:v>43408.000416666669</c:v>
                </c:pt>
                <c:pt idx="125">
                  <c:v>43409.000613425924</c:v>
                </c:pt>
                <c:pt idx="126">
                  <c:v>43410.000798611109</c:v>
                </c:pt>
                <c:pt idx="127">
                  <c:v>43411.000289351854</c:v>
                </c:pt>
                <c:pt idx="128">
                  <c:v>43412.000914351855</c:v>
                </c:pt>
                <c:pt idx="129">
                  <c:v>43413.000335648147</c:v>
                </c:pt>
                <c:pt idx="130">
                  <c:v>43414.000115740739</c:v>
                </c:pt>
                <c:pt idx="131">
                  <c:v>43415.001006944447</c:v>
                </c:pt>
                <c:pt idx="132">
                  <c:v>43416.000462962962</c:v>
                </c:pt>
                <c:pt idx="133">
                  <c:v>43417.001307870371</c:v>
                </c:pt>
                <c:pt idx="134">
                  <c:v>43418.000787037039</c:v>
                </c:pt>
                <c:pt idx="135">
                  <c:v>43419</c:v>
                </c:pt>
                <c:pt idx="136">
                  <c:v>43420</c:v>
                </c:pt>
                <c:pt idx="137">
                  <c:v>43421</c:v>
                </c:pt>
                <c:pt idx="138">
                  <c:v>43422</c:v>
                </c:pt>
                <c:pt idx="139">
                  <c:v>43423</c:v>
                </c:pt>
                <c:pt idx="140">
                  <c:v>43424</c:v>
                </c:pt>
                <c:pt idx="141">
                  <c:v>43425</c:v>
                </c:pt>
                <c:pt idx="142">
                  <c:v>43426</c:v>
                </c:pt>
                <c:pt idx="143">
                  <c:v>43427</c:v>
                </c:pt>
                <c:pt idx="144">
                  <c:v>43428</c:v>
                </c:pt>
                <c:pt idx="145">
                  <c:v>43429</c:v>
                </c:pt>
                <c:pt idx="146">
                  <c:v>43430</c:v>
                </c:pt>
                <c:pt idx="147">
                  <c:v>43431</c:v>
                </c:pt>
                <c:pt idx="148">
                  <c:v>43432</c:v>
                </c:pt>
                <c:pt idx="149">
                  <c:v>43433</c:v>
                </c:pt>
                <c:pt idx="150">
                  <c:v>43434</c:v>
                </c:pt>
                <c:pt idx="151">
                  <c:v>43435</c:v>
                </c:pt>
                <c:pt idx="152">
                  <c:v>43436</c:v>
                </c:pt>
                <c:pt idx="153">
                  <c:v>43437</c:v>
                </c:pt>
                <c:pt idx="154">
                  <c:v>43438</c:v>
                </c:pt>
                <c:pt idx="155">
                  <c:v>43439</c:v>
                </c:pt>
                <c:pt idx="156">
                  <c:v>43440</c:v>
                </c:pt>
                <c:pt idx="157">
                  <c:v>43441</c:v>
                </c:pt>
                <c:pt idx="158">
                  <c:v>43442</c:v>
                </c:pt>
                <c:pt idx="159">
                  <c:v>43443</c:v>
                </c:pt>
                <c:pt idx="160">
                  <c:v>43444</c:v>
                </c:pt>
                <c:pt idx="161">
                  <c:v>43445</c:v>
                </c:pt>
                <c:pt idx="162">
                  <c:v>43446</c:v>
                </c:pt>
                <c:pt idx="163">
                  <c:v>43447</c:v>
                </c:pt>
                <c:pt idx="164">
                  <c:v>43448</c:v>
                </c:pt>
                <c:pt idx="165">
                  <c:v>43449</c:v>
                </c:pt>
                <c:pt idx="166">
                  <c:v>43450</c:v>
                </c:pt>
                <c:pt idx="167">
                  <c:v>43451</c:v>
                </c:pt>
                <c:pt idx="168">
                  <c:v>43452</c:v>
                </c:pt>
                <c:pt idx="169">
                  <c:v>43453</c:v>
                </c:pt>
                <c:pt idx="170">
                  <c:v>43454</c:v>
                </c:pt>
                <c:pt idx="171">
                  <c:v>43455</c:v>
                </c:pt>
                <c:pt idx="172">
                  <c:v>43456</c:v>
                </c:pt>
                <c:pt idx="173">
                  <c:v>43457</c:v>
                </c:pt>
                <c:pt idx="174">
                  <c:v>43458</c:v>
                </c:pt>
                <c:pt idx="175">
                  <c:v>43459</c:v>
                </c:pt>
                <c:pt idx="176">
                  <c:v>43460</c:v>
                </c:pt>
                <c:pt idx="177">
                  <c:v>43461</c:v>
                </c:pt>
                <c:pt idx="178">
                  <c:v>43462</c:v>
                </c:pt>
                <c:pt idx="179">
                  <c:v>43463</c:v>
                </c:pt>
                <c:pt idx="180">
                  <c:v>43464</c:v>
                </c:pt>
                <c:pt idx="181">
                  <c:v>43465</c:v>
                </c:pt>
                <c:pt idx="182">
                  <c:v>43466</c:v>
                </c:pt>
                <c:pt idx="183">
                  <c:v>43467</c:v>
                </c:pt>
                <c:pt idx="184">
                  <c:v>43468</c:v>
                </c:pt>
                <c:pt idx="185">
                  <c:v>43469</c:v>
                </c:pt>
                <c:pt idx="186">
                  <c:v>43470</c:v>
                </c:pt>
                <c:pt idx="187">
                  <c:v>43471</c:v>
                </c:pt>
                <c:pt idx="188">
                  <c:v>43472</c:v>
                </c:pt>
                <c:pt idx="189">
                  <c:v>43473</c:v>
                </c:pt>
                <c:pt idx="190">
                  <c:v>43474</c:v>
                </c:pt>
                <c:pt idx="191">
                  <c:v>43475</c:v>
                </c:pt>
                <c:pt idx="192">
                  <c:v>43476</c:v>
                </c:pt>
                <c:pt idx="193">
                  <c:v>43477</c:v>
                </c:pt>
                <c:pt idx="194">
                  <c:v>43478</c:v>
                </c:pt>
                <c:pt idx="195">
                  <c:v>43479</c:v>
                </c:pt>
                <c:pt idx="196">
                  <c:v>43480</c:v>
                </c:pt>
                <c:pt idx="197">
                  <c:v>43481</c:v>
                </c:pt>
                <c:pt idx="198">
                  <c:v>43482</c:v>
                </c:pt>
                <c:pt idx="199">
                  <c:v>43483</c:v>
                </c:pt>
                <c:pt idx="200">
                  <c:v>43484</c:v>
                </c:pt>
                <c:pt idx="201">
                  <c:v>43485</c:v>
                </c:pt>
                <c:pt idx="202">
                  <c:v>43486</c:v>
                </c:pt>
                <c:pt idx="203">
                  <c:v>43487</c:v>
                </c:pt>
                <c:pt idx="204">
                  <c:v>43488</c:v>
                </c:pt>
                <c:pt idx="205">
                  <c:v>43489</c:v>
                </c:pt>
                <c:pt idx="206">
                  <c:v>43490</c:v>
                </c:pt>
                <c:pt idx="207">
                  <c:v>43491</c:v>
                </c:pt>
                <c:pt idx="208">
                  <c:v>43492</c:v>
                </c:pt>
                <c:pt idx="209">
                  <c:v>43493</c:v>
                </c:pt>
                <c:pt idx="210">
                  <c:v>43494</c:v>
                </c:pt>
                <c:pt idx="211">
                  <c:v>43495</c:v>
                </c:pt>
                <c:pt idx="212">
                  <c:v>43496</c:v>
                </c:pt>
                <c:pt idx="213">
                  <c:v>43497</c:v>
                </c:pt>
                <c:pt idx="214">
                  <c:v>43498</c:v>
                </c:pt>
                <c:pt idx="215">
                  <c:v>43499</c:v>
                </c:pt>
                <c:pt idx="216">
                  <c:v>43500</c:v>
                </c:pt>
                <c:pt idx="217">
                  <c:v>43501</c:v>
                </c:pt>
                <c:pt idx="218">
                  <c:v>43502</c:v>
                </c:pt>
                <c:pt idx="219">
                  <c:v>43503</c:v>
                </c:pt>
                <c:pt idx="220">
                  <c:v>43504</c:v>
                </c:pt>
                <c:pt idx="221">
                  <c:v>43505</c:v>
                </c:pt>
                <c:pt idx="222">
                  <c:v>43506</c:v>
                </c:pt>
                <c:pt idx="223">
                  <c:v>43507</c:v>
                </c:pt>
                <c:pt idx="224">
                  <c:v>43508</c:v>
                </c:pt>
                <c:pt idx="225">
                  <c:v>43509</c:v>
                </c:pt>
                <c:pt idx="226">
                  <c:v>43510</c:v>
                </c:pt>
                <c:pt idx="227">
                  <c:v>43511</c:v>
                </c:pt>
                <c:pt idx="228">
                  <c:v>43512</c:v>
                </c:pt>
                <c:pt idx="229">
                  <c:v>43513</c:v>
                </c:pt>
                <c:pt idx="230">
                  <c:v>43514</c:v>
                </c:pt>
                <c:pt idx="231">
                  <c:v>43515</c:v>
                </c:pt>
                <c:pt idx="232">
                  <c:v>43516</c:v>
                </c:pt>
                <c:pt idx="233">
                  <c:v>43517</c:v>
                </c:pt>
                <c:pt idx="234">
                  <c:v>43518</c:v>
                </c:pt>
                <c:pt idx="235">
                  <c:v>43519</c:v>
                </c:pt>
                <c:pt idx="236">
                  <c:v>43520</c:v>
                </c:pt>
                <c:pt idx="237">
                  <c:v>43521</c:v>
                </c:pt>
                <c:pt idx="238">
                  <c:v>43522</c:v>
                </c:pt>
                <c:pt idx="239">
                  <c:v>43523</c:v>
                </c:pt>
                <c:pt idx="240">
                  <c:v>43524</c:v>
                </c:pt>
                <c:pt idx="241">
                  <c:v>43525</c:v>
                </c:pt>
                <c:pt idx="242">
                  <c:v>43526</c:v>
                </c:pt>
                <c:pt idx="243">
                  <c:v>43527</c:v>
                </c:pt>
                <c:pt idx="244">
                  <c:v>43528</c:v>
                </c:pt>
                <c:pt idx="245">
                  <c:v>43529</c:v>
                </c:pt>
                <c:pt idx="246">
                  <c:v>43530</c:v>
                </c:pt>
                <c:pt idx="247">
                  <c:v>43531</c:v>
                </c:pt>
                <c:pt idx="248">
                  <c:v>43532</c:v>
                </c:pt>
                <c:pt idx="249">
                  <c:v>43533</c:v>
                </c:pt>
                <c:pt idx="250">
                  <c:v>43534</c:v>
                </c:pt>
                <c:pt idx="251">
                  <c:v>43535</c:v>
                </c:pt>
                <c:pt idx="252">
                  <c:v>43536</c:v>
                </c:pt>
                <c:pt idx="253">
                  <c:v>43537</c:v>
                </c:pt>
                <c:pt idx="254">
                  <c:v>43538</c:v>
                </c:pt>
                <c:pt idx="255">
                  <c:v>43539</c:v>
                </c:pt>
                <c:pt idx="256">
                  <c:v>43540</c:v>
                </c:pt>
                <c:pt idx="257">
                  <c:v>43541</c:v>
                </c:pt>
                <c:pt idx="258">
                  <c:v>43542</c:v>
                </c:pt>
                <c:pt idx="259">
                  <c:v>43543</c:v>
                </c:pt>
                <c:pt idx="260">
                  <c:v>43544</c:v>
                </c:pt>
                <c:pt idx="261">
                  <c:v>43545</c:v>
                </c:pt>
                <c:pt idx="262">
                  <c:v>43546</c:v>
                </c:pt>
                <c:pt idx="263">
                  <c:v>43547</c:v>
                </c:pt>
                <c:pt idx="264">
                  <c:v>43548</c:v>
                </c:pt>
                <c:pt idx="265">
                  <c:v>43549</c:v>
                </c:pt>
                <c:pt idx="266">
                  <c:v>43550</c:v>
                </c:pt>
                <c:pt idx="267">
                  <c:v>43551</c:v>
                </c:pt>
                <c:pt idx="268">
                  <c:v>43552</c:v>
                </c:pt>
                <c:pt idx="269">
                  <c:v>43553</c:v>
                </c:pt>
                <c:pt idx="270">
                  <c:v>43554</c:v>
                </c:pt>
                <c:pt idx="271">
                  <c:v>43555</c:v>
                </c:pt>
                <c:pt idx="272">
                  <c:v>43556</c:v>
                </c:pt>
                <c:pt idx="273">
                  <c:v>43557</c:v>
                </c:pt>
                <c:pt idx="274">
                  <c:v>43558</c:v>
                </c:pt>
                <c:pt idx="275">
                  <c:v>43559</c:v>
                </c:pt>
                <c:pt idx="276">
                  <c:v>43560</c:v>
                </c:pt>
                <c:pt idx="277">
                  <c:v>43561</c:v>
                </c:pt>
                <c:pt idx="278">
                  <c:v>43562</c:v>
                </c:pt>
                <c:pt idx="279">
                  <c:v>43563</c:v>
                </c:pt>
                <c:pt idx="280">
                  <c:v>43564</c:v>
                </c:pt>
                <c:pt idx="281">
                  <c:v>43565</c:v>
                </c:pt>
                <c:pt idx="282">
                  <c:v>43566</c:v>
                </c:pt>
                <c:pt idx="283">
                  <c:v>43567</c:v>
                </c:pt>
                <c:pt idx="284">
                  <c:v>43568</c:v>
                </c:pt>
                <c:pt idx="285">
                  <c:v>43569</c:v>
                </c:pt>
                <c:pt idx="286">
                  <c:v>43570</c:v>
                </c:pt>
                <c:pt idx="287">
                  <c:v>43571</c:v>
                </c:pt>
                <c:pt idx="288">
                  <c:v>43572</c:v>
                </c:pt>
                <c:pt idx="289">
                  <c:v>43573</c:v>
                </c:pt>
                <c:pt idx="290">
                  <c:v>43574</c:v>
                </c:pt>
                <c:pt idx="291">
                  <c:v>43575</c:v>
                </c:pt>
                <c:pt idx="292">
                  <c:v>43576</c:v>
                </c:pt>
                <c:pt idx="293">
                  <c:v>43577</c:v>
                </c:pt>
                <c:pt idx="294">
                  <c:v>43578</c:v>
                </c:pt>
                <c:pt idx="295">
                  <c:v>43579</c:v>
                </c:pt>
                <c:pt idx="296">
                  <c:v>43580</c:v>
                </c:pt>
                <c:pt idx="297">
                  <c:v>43581</c:v>
                </c:pt>
                <c:pt idx="298">
                  <c:v>43582</c:v>
                </c:pt>
                <c:pt idx="299">
                  <c:v>43583</c:v>
                </c:pt>
                <c:pt idx="300">
                  <c:v>43584</c:v>
                </c:pt>
                <c:pt idx="301">
                  <c:v>43585</c:v>
                </c:pt>
                <c:pt idx="302">
                  <c:v>43586</c:v>
                </c:pt>
                <c:pt idx="303">
                  <c:v>43587</c:v>
                </c:pt>
                <c:pt idx="304">
                  <c:v>43588</c:v>
                </c:pt>
                <c:pt idx="305">
                  <c:v>43589</c:v>
                </c:pt>
                <c:pt idx="306">
                  <c:v>43590</c:v>
                </c:pt>
                <c:pt idx="307">
                  <c:v>43591</c:v>
                </c:pt>
                <c:pt idx="308">
                  <c:v>43592</c:v>
                </c:pt>
                <c:pt idx="309">
                  <c:v>43593</c:v>
                </c:pt>
                <c:pt idx="310">
                  <c:v>43594</c:v>
                </c:pt>
                <c:pt idx="311">
                  <c:v>43595</c:v>
                </c:pt>
                <c:pt idx="312">
                  <c:v>43596</c:v>
                </c:pt>
                <c:pt idx="313">
                  <c:v>43597</c:v>
                </c:pt>
                <c:pt idx="314">
                  <c:v>43598</c:v>
                </c:pt>
                <c:pt idx="315">
                  <c:v>43599</c:v>
                </c:pt>
                <c:pt idx="316">
                  <c:v>43600</c:v>
                </c:pt>
                <c:pt idx="317">
                  <c:v>43601</c:v>
                </c:pt>
                <c:pt idx="318">
                  <c:v>43602</c:v>
                </c:pt>
                <c:pt idx="319">
                  <c:v>43603</c:v>
                </c:pt>
                <c:pt idx="320">
                  <c:v>43604</c:v>
                </c:pt>
                <c:pt idx="321">
                  <c:v>43605</c:v>
                </c:pt>
                <c:pt idx="322">
                  <c:v>43606</c:v>
                </c:pt>
                <c:pt idx="323">
                  <c:v>43607</c:v>
                </c:pt>
                <c:pt idx="324">
                  <c:v>43608</c:v>
                </c:pt>
                <c:pt idx="325">
                  <c:v>43609</c:v>
                </c:pt>
                <c:pt idx="326">
                  <c:v>43610</c:v>
                </c:pt>
                <c:pt idx="327">
                  <c:v>43611</c:v>
                </c:pt>
                <c:pt idx="328">
                  <c:v>43612</c:v>
                </c:pt>
                <c:pt idx="329">
                  <c:v>43613</c:v>
                </c:pt>
                <c:pt idx="330">
                  <c:v>43614</c:v>
                </c:pt>
                <c:pt idx="331">
                  <c:v>43615</c:v>
                </c:pt>
                <c:pt idx="332">
                  <c:v>43616</c:v>
                </c:pt>
                <c:pt idx="333">
                  <c:v>43617</c:v>
                </c:pt>
                <c:pt idx="334">
                  <c:v>43618</c:v>
                </c:pt>
                <c:pt idx="335">
                  <c:v>43619</c:v>
                </c:pt>
                <c:pt idx="336">
                  <c:v>43620</c:v>
                </c:pt>
                <c:pt idx="337">
                  <c:v>43621</c:v>
                </c:pt>
                <c:pt idx="338">
                  <c:v>43622</c:v>
                </c:pt>
                <c:pt idx="339">
                  <c:v>43623</c:v>
                </c:pt>
                <c:pt idx="340">
                  <c:v>43624</c:v>
                </c:pt>
                <c:pt idx="341">
                  <c:v>43625</c:v>
                </c:pt>
                <c:pt idx="342">
                  <c:v>43626</c:v>
                </c:pt>
                <c:pt idx="343">
                  <c:v>43627</c:v>
                </c:pt>
                <c:pt idx="344">
                  <c:v>43628</c:v>
                </c:pt>
                <c:pt idx="345">
                  <c:v>43629</c:v>
                </c:pt>
                <c:pt idx="346">
                  <c:v>43630</c:v>
                </c:pt>
                <c:pt idx="347">
                  <c:v>43631</c:v>
                </c:pt>
                <c:pt idx="348">
                  <c:v>43632</c:v>
                </c:pt>
                <c:pt idx="349">
                  <c:v>43633</c:v>
                </c:pt>
                <c:pt idx="350">
                  <c:v>43634</c:v>
                </c:pt>
                <c:pt idx="351">
                  <c:v>43635</c:v>
                </c:pt>
                <c:pt idx="352">
                  <c:v>43636</c:v>
                </c:pt>
                <c:pt idx="353">
                  <c:v>43637</c:v>
                </c:pt>
                <c:pt idx="354">
                  <c:v>43638</c:v>
                </c:pt>
                <c:pt idx="355">
                  <c:v>43639</c:v>
                </c:pt>
                <c:pt idx="356">
                  <c:v>43640</c:v>
                </c:pt>
                <c:pt idx="357">
                  <c:v>43641</c:v>
                </c:pt>
                <c:pt idx="358">
                  <c:v>43642</c:v>
                </c:pt>
                <c:pt idx="359">
                  <c:v>43643</c:v>
                </c:pt>
                <c:pt idx="360">
                  <c:v>43644</c:v>
                </c:pt>
                <c:pt idx="361">
                  <c:v>43645</c:v>
                </c:pt>
                <c:pt idx="362">
                  <c:v>43646</c:v>
                </c:pt>
                <c:pt idx="363">
                  <c:v>43647</c:v>
                </c:pt>
                <c:pt idx="364">
                  <c:v>43648</c:v>
                </c:pt>
                <c:pt idx="365">
                  <c:v>43649</c:v>
                </c:pt>
                <c:pt idx="366">
                  <c:v>43650</c:v>
                </c:pt>
                <c:pt idx="367">
                  <c:v>43651</c:v>
                </c:pt>
                <c:pt idx="368">
                  <c:v>43652</c:v>
                </c:pt>
                <c:pt idx="369">
                  <c:v>43653</c:v>
                </c:pt>
                <c:pt idx="370">
                  <c:v>43654</c:v>
                </c:pt>
                <c:pt idx="371">
                  <c:v>43655</c:v>
                </c:pt>
                <c:pt idx="372">
                  <c:v>43656</c:v>
                </c:pt>
                <c:pt idx="373">
                  <c:v>43657</c:v>
                </c:pt>
                <c:pt idx="374">
                  <c:v>43658</c:v>
                </c:pt>
                <c:pt idx="375">
                  <c:v>43659</c:v>
                </c:pt>
                <c:pt idx="376">
                  <c:v>43660</c:v>
                </c:pt>
                <c:pt idx="377">
                  <c:v>43661</c:v>
                </c:pt>
                <c:pt idx="378">
                  <c:v>43662</c:v>
                </c:pt>
                <c:pt idx="379">
                  <c:v>43663</c:v>
                </c:pt>
                <c:pt idx="380">
                  <c:v>43664</c:v>
                </c:pt>
                <c:pt idx="381">
                  <c:v>43665</c:v>
                </c:pt>
                <c:pt idx="382">
                  <c:v>43666</c:v>
                </c:pt>
                <c:pt idx="383">
                  <c:v>43667</c:v>
                </c:pt>
                <c:pt idx="384">
                  <c:v>43668</c:v>
                </c:pt>
                <c:pt idx="385">
                  <c:v>43669</c:v>
                </c:pt>
                <c:pt idx="386">
                  <c:v>43670</c:v>
                </c:pt>
                <c:pt idx="387">
                  <c:v>43671</c:v>
                </c:pt>
                <c:pt idx="388">
                  <c:v>43672</c:v>
                </c:pt>
                <c:pt idx="389">
                  <c:v>43673</c:v>
                </c:pt>
                <c:pt idx="390">
                  <c:v>43674</c:v>
                </c:pt>
                <c:pt idx="391">
                  <c:v>43675</c:v>
                </c:pt>
                <c:pt idx="392">
                  <c:v>43676</c:v>
                </c:pt>
                <c:pt idx="393">
                  <c:v>43677</c:v>
                </c:pt>
                <c:pt idx="394">
                  <c:v>43678</c:v>
                </c:pt>
                <c:pt idx="395">
                  <c:v>43679</c:v>
                </c:pt>
                <c:pt idx="396">
                  <c:v>43680</c:v>
                </c:pt>
                <c:pt idx="397">
                  <c:v>43681</c:v>
                </c:pt>
                <c:pt idx="398">
                  <c:v>43682</c:v>
                </c:pt>
                <c:pt idx="399">
                  <c:v>43683</c:v>
                </c:pt>
                <c:pt idx="400">
                  <c:v>43684</c:v>
                </c:pt>
                <c:pt idx="401">
                  <c:v>43685</c:v>
                </c:pt>
                <c:pt idx="402">
                  <c:v>43686</c:v>
                </c:pt>
                <c:pt idx="403">
                  <c:v>43687</c:v>
                </c:pt>
                <c:pt idx="404">
                  <c:v>43688</c:v>
                </c:pt>
                <c:pt idx="405">
                  <c:v>43689</c:v>
                </c:pt>
                <c:pt idx="406">
                  <c:v>43690</c:v>
                </c:pt>
                <c:pt idx="407">
                  <c:v>43691</c:v>
                </c:pt>
                <c:pt idx="408">
                  <c:v>43692</c:v>
                </c:pt>
                <c:pt idx="409">
                  <c:v>43693</c:v>
                </c:pt>
                <c:pt idx="410">
                  <c:v>43694</c:v>
                </c:pt>
                <c:pt idx="411">
                  <c:v>43695</c:v>
                </c:pt>
                <c:pt idx="412">
                  <c:v>43696</c:v>
                </c:pt>
                <c:pt idx="413">
                  <c:v>43697</c:v>
                </c:pt>
                <c:pt idx="414">
                  <c:v>43698</c:v>
                </c:pt>
                <c:pt idx="415">
                  <c:v>43699</c:v>
                </c:pt>
                <c:pt idx="416">
                  <c:v>43700</c:v>
                </c:pt>
                <c:pt idx="417">
                  <c:v>43701</c:v>
                </c:pt>
                <c:pt idx="418">
                  <c:v>43702</c:v>
                </c:pt>
                <c:pt idx="419">
                  <c:v>43703</c:v>
                </c:pt>
                <c:pt idx="420">
                  <c:v>43704</c:v>
                </c:pt>
                <c:pt idx="421">
                  <c:v>43705</c:v>
                </c:pt>
                <c:pt idx="422">
                  <c:v>43706</c:v>
                </c:pt>
                <c:pt idx="423">
                  <c:v>43707</c:v>
                </c:pt>
                <c:pt idx="424">
                  <c:v>43708</c:v>
                </c:pt>
                <c:pt idx="425">
                  <c:v>43709</c:v>
                </c:pt>
                <c:pt idx="426">
                  <c:v>43710</c:v>
                </c:pt>
                <c:pt idx="427">
                  <c:v>43711</c:v>
                </c:pt>
                <c:pt idx="428">
                  <c:v>43712</c:v>
                </c:pt>
                <c:pt idx="429">
                  <c:v>43713</c:v>
                </c:pt>
                <c:pt idx="430">
                  <c:v>43714</c:v>
                </c:pt>
                <c:pt idx="431">
                  <c:v>43715</c:v>
                </c:pt>
                <c:pt idx="432">
                  <c:v>43716</c:v>
                </c:pt>
                <c:pt idx="433">
                  <c:v>43717</c:v>
                </c:pt>
                <c:pt idx="434">
                  <c:v>43718</c:v>
                </c:pt>
                <c:pt idx="435">
                  <c:v>43719</c:v>
                </c:pt>
                <c:pt idx="436">
                  <c:v>43720</c:v>
                </c:pt>
                <c:pt idx="437">
                  <c:v>43721</c:v>
                </c:pt>
                <c:pt idx="438">
                  <c:v>43722</c:v>
                </c:pt>
                <c:pt idx="439">
                  <c:v>43723</c:v>
                </c:pt>
                <c:pt idx="440">
                  <c:v>43724</c:v>
                </c:pt>
                <c:pt idx="441">
                  <c:v>43725</c:v>
                </c:pt>
                <c:pt idx="442">
                  <c:v>43726</c:v>
                </c:pt>
                <c:pt idx="443">
                  <c:v>43727</c:v>
                </c:pt>
                <c:pt idx="444">
                  <c:v>43728</c:v>
                </c:pt>
                <c:pt idx="445">
                  <c:v>43729</c:v>
                </c:pt>
                <c:pt idx="446">
                  <c:v>43730</c:v>
                </c:pt>
                <c:pt idx="447">
                  <c:v>43731</c:v>
                </c:pt>
                <c:pt idx="448">
                  <c:v>43732</c:v>
                </c:pt>
                <c:pt idx="449">
                  <c:v>43733</c:v>
                </c:pt>
                <c:pt idx="450">
                  <c:v>43734</c:v>
                </c:pt>
                <c:pt idx="451">
                  <c:v>43735</c:v>
                </c:pt>
                <c:pt idx="452">
                  <c:v>43736</c:v>
                </c:pt>
                <c:pt idx="453">
                  <c:v>43737</c:v>
                </c:pt>
                <c:pt idx="454">
                  <c:v>43738</c:v>
                </c:pt>
                <c:pt idx="455">
                  <c:v>43739</c:v>
                </c:pt>
                <c:pt idx="456">
                  <c:v>43740</c:v>
                </c:pt>
                <c:pt idx="457">
                  <c:v>43741</c:v>
                </c:pt>
                <c:pt idx="458">
                  <c:v>43742</c:v>
                </c:pt>
                <c:pt idx="459">
                  <c:v>43743</c:v>
                </c:pt>
                <c:pt idx="460">
                  <c:v>43744</c:v>
                </c:pt>
                <c:pt idx="461">
                  <c:v>43745</c:v>
                </c:pt>
                <c:pt idx="462">
                  <c:v>43746</c:v>
                </c:pt>
                <c:pt idx="463">
                  <c:v>43747</c:v>
                </c:pt>
                <c:pt idx="464">
                  <c:v>43748</c:v>
                </c:pt>
                <c:pt idx="465">
                  <c:v>43749</c:v>
                </c:pt>
                <c:pt idx="466">
                  <c:v>43750</c:v>
                </c:pt>
                <c:pt idx="467">
                  <c:v>43751</c:v>
                </c:pt>
                <c:pt idx="468">
                  <c:v>43752</c:v>
                </c:pt>
                <c:pt idx="469">
                  <c:v>43753</c:v>
                </c:pt>
                <c:pt idx="470">
                  <c:v>43754</c:v>
                </c:pt>
                <c:pt idx="471">
                  <c:v>43755</c:v>
                </c:pt>
                <c:pt idx="472">
                  <c:v>43756</c:v>
                </c:pt>
                <c:pt idx="473">
                  <c:v>43757</c:v>
                </c:pt>
                <c:pt idx="474">
                  <c:v>43758</c:v>
                </c:pt>
                <c:pt idx="475">
                  <c:v>43759</c:v>
                </c:pt>
                <c:pt idx="476">
                  <c:v>43760</c:v>
                </c:pt>
                <c:pt idx="477">
                  <c:v>43761</c:v>
                </c:pt>
                <c:pt idx="478">
                  <c:v>43762</c:v>
                </c:pt>
                <c:pt idx="479">
                  <c:v>43763</c:v>
                </c:pt>
                <c:pt idx="480">
                  <c:v>43764</c:v>
                </c:pt>
                <c:pt idx="481">
                  <c:v>43765</c:v>
                </c:pt>
                <c:pt idx="482">
                  <c:v>43766</c:v>
                </c:pt>
                <c:pt idx="483">
                  <c:v>43767</c:v>
                </c:pt>
                <c:pt idx="484">
                  <c:v>43768</c:v>
                </c:pt>
                <c:pt idx="485">
                  <c:v>43769</c:v>
                </c:pt>
                <c:pt idx="486">
                  <c:v>43770</c:v>
                </c:pt>
                <c:pt idx="487">
                  <c:v>43771</c:v>
                </c:pt>
                <c:pt idx="488">
                  <c:v>43772</c:v>
                </c:pt>
                <c:pt idx="489">
                  <c:v>43773</c:v>
                </c:pt>
                <c:pt idx="490">
                  <c:v>43774</c:v>
                </c:pt>
                <c:pt idx="491">
                  <c:v>43775</c:v>
                </c:pt>
                <c:pt idx="492">
                  <c:v>43776</c:v>
                </c:pt>
                <c:pt idx="493">
                  <c:v>43777</c:v>
                </c:pt>
                <c:pt idx="494">
                  <c:v>43778</c:v>
                </c:pt>
                <c:pt idx="495">
                  <c:v>43779</c:v>
                </c:pt>
                <c:pt idx="496">
                  <c:v>43780</c:v>
                </c:pt>
                <c:pt idx="497">
                  <c:v>43781</c:v>
                </c:pt>
                <c:pt idx="498">
                  <c:v>43782</c:v>
                </c:pt>
                <c:pt idx="499">
                  <c:v>43783</c:v>
                </c:pt>
                <c:pt idx="500">
                  <c:v>43784</c:v>
                </c:pt>
                <c:pt idx="501">
                  <c:v>43785</c:v>
                </c:pt>
                <c:pt idx="502">
                  <c:v>43786</c:v>
                </c:pt>
                <c:pt idx="503">
                  <c:v>43787</c:v>
                </c:pt>
                <c:pt idx="504">
                  <c:v>43788</c:v>
                </c:pt>
                <c:pt idx="505">
                  <c:v>43789</c:v>
                </c:pt>
                <c:pt idx="506">
                  <c:v>43790</c:v>
                </c:pt>
                <c:pt idx="507">
                  <c:v>43791</c:v>
                </c:pt>
                <c:pt idx="508">
                  <c:v>43792</c:v>
                </c:pt>
                <c:pt idx="509">
                  <c:v>43793</c:v>
                </c:pt>
                <c:pt idx="510">
                  <c:v>43794</c:v>
                </c:pt>
                <c:pt idx="511">
                  <c:v>43795</c:v>
                </c:pt>
                <c:pt idx="512">
                  <c:v>43796</c:v>
                </c:pt>
                <c:pt idx="513">
                  <c:v>43797</c:v>
                </c:pt>
                <c:pt idx="514">
                  <c:v>43798</c:v>
                </c:pt>
                <c:pt idx="515">
                  <c:v>43799</c:v>
                </c:pt>
                <c:pt idx="516">
                  <c:v>43800</c:v>
                </c:pt>
                <c:pt idx="517">
                  <c:v>43801</c:v>
                </c:pt>
                <c:pt idx="518">
                  <c:v>43802</c:v>
                </c:pt>
                <c:pt idx="519">
                  <c:v>43803</c:v>
                </c:pt>
                <c:pt idx="520">
                  <c:v>43804</c:v>
                </c:pt>
                <c:pt idx="521">
                  <c:v>43805</c:v>
                </c:pt>
                <c:pt idx="522">
                  <c:v>43806</c:v>
                </c:pt>
                <c:pt idx="523">
                  <c:v>43807</c:v>
                </c:pt>
                <c:pt idx="524">
                  <c:v>43808</c:v>
                </c:pt>
                <c:pt idx="525">
                  <c:v>43809</c:v>
                </c:pt>
                <c:pt idx="526">
                  <c:v>43810</c:v>
                </c:pt>
                <c:pt idx="527">
                  <c:v>43811</c:v>
                </c:pt>
                <c:pt idx="528">
                  <c:v>43812</c:v>
                </c:pt>
                <c:pt idx="529">
                  <c:v>43813</c:v>
                </c:pt>
                <c:pt idx="530">
                  <c:v>43814</c:v>
                </c:pt>
                <c:pt idx="531">
                  <c:v>43815</c:v>
                </c:pt>
                <c:pt idx="532">
                  <c:v>43816</c:v>
                </c:pt>
                <c:pt idx="533">
                  <c:v>43817</c:v>
                </c:pt>
                <c:pt idx="534">
                  <c:v>43818</c:v>
                </c:pt>
                <c:pt idx="535">
                  <c:v>43819</c:v>
                </c:pt>
                <c:pt idx="536">
                  <c:v>43820</c:v>
                </c:pt>
                <c:pt idx="537">
                  <c:v>43821</c:v>
                </c:pt>
                <c:pt idx="538">
                  <c:v>43822</c:v>
                </c:pt>
                <c:pt idx="539">
                  <c:v>43823</c:v>
                </c:pt>
                <c:pt idx="540">
                  <c:v>43824</c:v>
                </c:pt>
                <c:pt idx="541">
                  <c:v>43825</c:v>
                </c:pt>
                <c:pt idx="542">
                  <c:v>43826</c:v>
                </c:pt>
                <c:pt idx="543">
                  <c:v>43827</c:v>
                </c:pt>
                <c:pt idx="544">
                  <c:v>43828</c:v>
                </c:pt>
                <c:pt idx="545">
                  <c:v>43829</c:v>
                </c:pt>
                <c:pt idx="546">
                  <c:v>43830</c:v>
                </c:pt>
                <c:pt idx="547">
                  <c:v>43831</c:v>
                </c:pt>
                <c:pt idx="548">
                  <c:v>43832</c:v>
                </c:pt>
                <c:pt idx="549">
                  <c:v>43833</c:v>
                </c:pt>
                <c:pt idx="550">
                  <c:v>43834</c:v>
                </c:pt>
                <c:pt idx="551">
                  <c:v>43835</c:v>
                </c:pt>
                <c:pt idx="552">
                  <c:v>43836</c:v>
                </c:pt>
                <c:pt idx="553">
                  <c:v>43837</c:v>
                </c:pt>
                <c:pt idx="554">
                  <c:v>43838</c:v>
                </c:pt>
                <c:pt idx="555">
                  <c:v>43839</c:v>
                </c:pt>
                <c:pt idx="556">
                  <c:v>43840</c:v>
                </c:pt>
                <c:pt idx="557">
                  <c:v>43841</c:v>
                </c:pt>
                <c:pt idx="558">
                  <c:v>43842</c:v>
                </c:pt>
                <c:pt idx="559">
                  <c:v>43843</c:v>
                </c:pt>
                <c:pt idx="560">
                  <c:v>43844</c:v>
                </c:pt>
                <c:pt idx="561">
                  <c:v>43845</c:v>
                </c:pt>
                <c:pt idx="562">
                  <c:v>43846</c:v>
                </c:pt>
                <c:pt idx="563">
                  <c:v>43847</c:v>
                </c:pt>
                <c:pt idx="564">
                  <c:v>43848</c:v>
                </c:pt>
                <c:pt idx="565">
                  <c:v>43849</c:v>
                </c:pt>
                <c:pt idx="566">
                  <c:v>43850</c:v>
                </c:pt>
                <c:pt idx="567">
                  <c:v>43851</c:v>
                </c:pt>
                <c:pt idx="568">
                  <c:v>43852</c:v>
                </c:pt>
                <c:pt idx="569">
                  <c:v>43853</c:v>
                </c:pt>
                <c:pt idx="570">
                  <c:v>43854</c:v>
                </c:pt>
                <c:pt idx="571">
                  <c:v>43855</c:v>
                </c:pt>
                <c:pt idx="572">
                  <c:v>43856</c:v>
                </c:pt>
                <c:pt idx="573">
                  <c:v>43857</c:v>
                </c:pt>
                <c:pt idx="574">
                  <c:v>43858</c:v>
                </c:pt>
                <c:pt idx="575">
                  <c:v>43859</c:v>
                </c:pt>
                <c:pt idx="576">
                  <c:v>43860</c:v>
                </c:pt>
                <c:pt idx="577">
                  <c:v>43861</c:v>
                </c:pt>
                <c:pt idx="578">
                  <c:v>43862</c:v>
                </c:pt>
                <c:pt idx="579">
                  <c:v>43863</c:v>
                </c:pt>
                <c:pt idx="580">
                  <c:v>43864</c:v>
                </c:pt>
                <c:pt idx="581">
                  <c:v>43865</c:v>
                </c:pt>
                <c:pt idx="582">
                  <c:v>43866</c:v>
                </c:pt>
                <c:pt idx="583">
                  <c:v>43867</c:v>
                </c:pt>
                <c:pt idx="584">
                  <c:v>43868</c:v>
                </c:pt>
                <c:pt idx="585">
                  <c:v>43869</c:v>
                </c:pt>
                <c:pt idx="586">
                  <c:v>43870</c:v>
                </c:pt>
                <c:pt idx="587">
                  <c:v>43871</c:v>
                </c:pt>
                <c:pt idx="588">
                  <c:v>43872</c:v>
                </c:pt>
                <c:pt idx="589">
                  <c:v>43873</c:v>
                </c:pt>
                <c:pt idx="590">
                  <c:v>43874</c:v>
                </c:pt>
                <c:pt idx="591">
                  <c:v>43875</c:v>
                </c:pt>
                <c:pt idx="592">
                  <c:v>43876</c:v>
                </c:pt>
                <c:pt idx="593">
                  <c:v>43877</c:v>
                </c:pt>
                <c:pt idx="594">
                  <c:v>43878</c:v>
                </c:pt>
                <c:pt idx="595">
                  <c:v>43879</c:v>
                </c:pt>
                <c:pt idx="596">
                  <c:v>43880</c:v>
                </c:pt>
                <c:pt idx="597">
                  <c:v>43881</c:v>
                </c:pt>
                <c:pt idx="598">
                  <c:v>43882</c:v>
                </c:pt>
                <c:pt idx="599">
                  <c:v>43883</c:v>
                </c:pt>
                <c:pt idx="600">
                  <c:v>43884</c:v>
                </c:pt>
                <c:pt idx="601">
                  <c:v>43885</c:v>
                </c:pt>
                <c:pt idx="602">
                  <c:v>43886</c:v>
                </c:pt>
                <c:pt idx="603">
                  <c:v>43887</c:v>
                </c:pt>
                <c:pt idx="604">
                  <c:v>43888</c:v>
                </c:pt>
                <c:pt idx="605">
                  <c:v>43889</c:v>
                </c:pt>
                <c:pt idx="606">
                  <c:v>43890</c:v>
                </c:pt>
                <c:pt idx="607">
                  <c:v>43891</c:v>
                </c:pt>
                <c:pt idx="608">
                  <c:v>43892</c:v>
                </c:pt>
                <c:pt idx="609">
                  <c:v>43893</c:v>
                </c:pt>
                <c:pt idx="610">
                  <c:v>43894</c:v>
                </c:pt>
                <c:pt idx="611">
                  <c:v>43895</c:v>
                </c:pt>
                <c:pt idx="612">
                  <c:v>43896</c:v>
                </c:pt>
                <c:pt idx="613">
                  <c:v>43897</c:v>
                </c:pt>
                <c:pt idx="614">
                  <c:v>43898</c:v>
                </c:pt>
                <c:pt idx="615">
                  <c:v>43899</c:v>
                </c:pt>
                <c:pt idx="616">
                  <c:v>43900</c:v>
                </c:pt>
                <c:pt idx="617">
                  <c:v>43901</c:v>
                </c:pt>
                <c:pt idx="618">
                  <c:v>43902</c:v>
                </c:pt>
                <c:pt idx="619">
                  <c:v>43903</c:v>
                </c:pt>
                <c:pt idx="620">
                  <c:v>43904</c:v>
                </c:pt>
                <c:pt idx="621">
                  <c:v>43905</c:v>
                </c:pt>
                <c:pt idx="622">
                  <c:v>43906</c:v>
                </c:pt>
                <c:pt idx="623">
                  <c:v>43907</c:v>
                </c:pt>
                <c:pt idx="624">
                  <c:v>43908</c:v>
                </c:pt>
                <c:pt idx="625">
                  <c:v>43909</c:v>
                </c:pt>
                <c:pt idx="626">
                  <c:v>43910</c:v>
                </c:pt>
                <c:pt idx="627">
                  <c:v>43911</c:v>
                </c:pt>
                <c:pt idx="628">
                  <c:v>43912</c:v>
                </c:pt>
                <c:pt idx="629">
                  <c:v>43913</c:v>
                </c:pt>
                <c:pt idx="630">
                  <c:v>43914</c:v>
                </c:pt>
                <c:pt idx="631">
                  <c:v>43915</c:v>
                </c:pt>
                <c:pt idx="632">
                  <c:v>43916</c:v>
                </c:pt>
                <c:pt idx="633">
                  <c:v>43917</c:v>
                </c:pt>
                <c:pt idx="634">
                  <c:v>43918</c:v>
                </c:pt>
                <c:pt idx="635">
                  <c:v>43919</c:v>
                </c:pt>
                <c:pt idx="636">
                  <c:v>43920</c:v>
                </c:pt>
                <c:pt idx="637">
                  <c:v>43921</c:v>
                </c:pt>
                <c:pt idx="638">
                  <c:v>43922</c:v>
                </c:pt>
                <c:pt idx="639">
                  <c:v>43923</c:v>
                </c:pt>
                <c:pt idx="640">
                  <c:v>43924</c:v>
                </c:pt>
                <c:pt idx="641">
                  <c:v>43925</c:v>
                </c:pt>
                <c:pt idx="642">
                  <c:v>43926</c:v>
                </c:pt>
                <c:pt idx="643">
                  <c:v>43927</c:v>
                </c:pt>
                <c:pt idx="644">
                  <c:v>43928</c:v>
                </c:pt>
                <c:pt idx="645">
                  <c:v>43929</c:v>
                </c:pt>
                <c:pt idx="646">
                  <c:v>43930</c:v>
                </c:pt>
                <c:pt idx="647">
                  <c:v>43931</c:v>
                </c:pt>
                <c:pt idx="648">
                  <c:v>43932</c:v>
                </c:pt>
                <c:pt idx="649">
                  <c:v>43933</c:v>
                </c:pt>
                <c:pt idx="650">
                  <c:v>43934</c:v>
                </c:pt>
                <c:pt idx="651">
                  <c:v>43935</c:v>
                </c:pt>
                <c:pt idx="652">
                  <c:v>43936</c:v>
                </c:pt>
                <c:pt idx="653">
                  <c:v>43937</c:v>
                </c:pt>
                <c:pt idx="654">
                  <c:v>43938</c:v>
                </c:pt>
                <c:pt idx="655">
                  <c:v>43939</c:v>
                </c:pt>
                <c:pt idx="656">
                  <c:v>43940</c:v>
                </c:pt>
                <c:pt idx="657">
                  <c:v>43941</c:v>
                </c:pt>
                <c:pt idx="658">
                  <c:v>43942</c:v>
                </c:pt>
                <c:pt idx="659">
                  <c:v>43943</c:v>
                </c:pt>
                <c:pt idx="660">
                  <c:v>43944</c:v>
                </c:pt>
                <c:pt idx="661">
                  <c:v>43945</c:v>
                </c:pt>
                <c:pt idx="662">
                  <c:v>43946</c:v>
                </c:pt>
                <c:pt idx="663">
                  <c:v>43947</c:v>
                </c:pt>
                <c:pt idx="664">
                  <c:v>43948</c:v>
                </c:pt>
                <c:pt idx="665">
                  <c:v>43949</c:v>
                </c:pt>
                <c:pt idx="666">
                  <c:v>43950</c:v>
                </c:pt>
                <c:pt idx="667">
                  <c:v>43951</c:v>
                </c:pt>
                <c:pt idx="668">
                  <c:v>43952</c:v>
                </c:pt>
                <c:pt idx="669">
                  <c:v>43953</c:v>
                </c:pt>
                <c:pt idx="670">
                  <c:v>43954</c:v>
                </c:pt>
                <c:pt idx="671">
                  <c:v>43955</c:v>
                </c:pt>
                <c:pt idx="672">
                  <c:v>43956</c:v>
                </c:pt>
                <c:pt idx="673">
                  <c:v>43957</c:v>
                </c:pt>
                <c:pt idx="674">
                  <c:v>43958</c:v>
                </c:pt>
                <c:pt idx="675">
                  <c:v>43959</c:v>
                </c:pt>
                <c:pt idx="676">
                  <c:v>43960</c:v>
                </c:pt>
                <c:pt idx="677">
                  <c:v>43961</c:v>
                </c:pt>
                <c:pt idx="678">
                  <c:v>43962</c:v>
                </c:pt>
                <c:pt idx="679">
                  <c:v>43963</c:v>
                </c:pt>
                <c:pt idx="680">
                  <c:v>43964</c:v>
                </c:pt>
                <c:pt idx="681">
                  <c:v>43965</c:v>
                </c:pt>
                <c:pt idx="682">
                  <c:v>43966</c:v>
                </c:pt>
                <c:pt idx="683">
                  <c:v>43967</c:v>
                </c:pt>
                <c:pt idx="684">
                  <c:v>43968</c:v>
                </c:pt>
                <c:pt idx="685">
                  <c:v>43969</c:v>
                </c:pt>
                <c:pt idx="686">
                  <c:v>43970</c:v>
                </c:pt>
                <c:pt idx="687">
                  <c:v>43971</c:v>
                </c:pt>
                <c:pt idx="688">
                  <c:v>43972</c:v>
                </c:pt>
                <c:pt idx="689">
                  <c:v>43973</c:v>
                </c:pt>
                <c:pt idx="690">
                  <c:v>43974</c:v>
                </c:pt>
                <c:pt idx="691">
                  <c:v>43975</c:v>
                </c:pt>
                <c:pt idx="692">
                  <c:v>43976</c:v>
                </c:pt>
                <c:pt idx="693">
                  <c:v>43977</c:v>
                </c:pt>
                <c:pt idx="694">
                  <c:v>43978</c:v>
                </c:pt>
                <c:pt idx="695">
                  <c:v>43979</c:v>
                </c:pt>
                <c:pt idx="696">
                  <c:v>43980</c:v>
                </c:pt>
                <c:pt idx="697">
                  <c:v>43981</c:v>
                </c:pt>
                <c:pt idx="698">
                  <c:v>43982</c:v>
                </c:pt>
                <c:pt idx="699">
                  <c:v>43983</c:v>
                </c:pt>
                <c:pt idx="700">
                  <c:v>43984</c:v>
                </c:pt>
                <c:pt idx="701">
                  <c:v>43985</c:v>
                </c:pt>
                <c:pt idx="702">
                  <c:v>43986</c:v>
                </c:pt>
                <c:pt idx="703">
                  <c:v>43987</c:v>
                </c:pt>
                <c:pt idx="704">
                  <c:v>43988</c:v>
                </c:pt>
                <c:pt idx="705">
                  <c:v>43989</c:v>
                </c:pt>
                <c:pt idx="706">
                  <c:v>43990</c:v>
                </c:pt>
                <c:pt idx="707">
                  <c:v>43991</c:v>
                </c:pt>
                <c:pt idx="708">
                  <c:v>43992</c:v>
                </c:pt>
                <c:pt idx="709">
                  <c:v>43993</c:v>
                </c:pt>
                <c:pt idx="710">
                  <c:v>43994</c:v>
                </c:pt>
                <c:pt idx="711">
                  <c:v>43995</c:v>
                </c:pt>
                <c:pt idx="712">
                  <c:v>43996</c:v>
                </c:pt>
                <c:pt idx="713">
                  <c:v>43997</c:v>
                </c:pt>
                <c:pt idx="714">
                  <c:v>43998</c:v>
                </c:pt>
                <c:pt idx="715">
                  <c:v>43999</c:v>
                </c:pt>
                <c:pt idx="716">
                  <c:v>44000</c:v>
                </c:pt>
                <c:pt idx="717">
                  <c:v>44001</c:v>
                </c:pt>
                <c:pt idx="718">
                  <c:v>44002</c:v>
                </c:pt>
                <c:pt idx="719">
                  <c:v>44003</c:v>
                </c:pt>
                <c:pt idx="720">
                  <c:v>44004</c:v>
                </c:pt>
                <c:pt idx="721">
                  <c:v>44005</c:v>
                </c:pt>
                <c:pt idx="722">
                  <c:v>44006</c:v>
                </c:pt>
                <c:pt idx="723">
                  <c:v>44007</c:v>
                </c:pt>
                <c:pt idx="724">
                  <c:v>44008</c:v>
                </c:pt>
                <c:pt idx="725">
                  <c:v>44009</c:v>
                </c:pt>
                <c:pt idx="726">
                  <c:v>44010</c:v>
                </c:pt>
                <c:pt idx="727">
                  <c:v>44011</c:v>
                </c:pt>
                <c:pt idx="728">
                  <c:v>44012</c:v>
                </c:pt>
                <c:pt idx="729">
                  <c:v>44013</c:v>
                </c:pt>
                <c:pt idx="730">
                  <c:v>44014</c:v>
                </c:pt>
                <c:pt idx="731">
                  <c:v>44015</c:v>
                </c:pt>
                <c:pt idx="732">
                  <c:v>44016</c:v>
                </c:pt>
                <c:pt idx="733">
                  <c:v>44017</c:v>
                </c:pt>
                <c:pt idx="734">
                  <c:v>44018</c:v>
                </c:pt>
                <c:pt idx="735">
                  <c:v>44019</c:v>
                </c:pt>
                <c:pt idx="736">
                  <c:v>44020</c:v>
                </c:pt>
                <c:pt idx="737">
                  <c:v>44021</c:v>
                </c:pt>
                <c:pt idx="738">
                  <c:v>44022</c:v>
                </c:pt>
                <c:pt idx="739">
                  <c:v>44023</c:v>
                </c:pt>
                <c:pt idx="740">
                  <c:v>44024</c:v>
                </c:pt>
                <c:pt idx="741">
                  <c:v>44025</c:v>
                </c:pt>
                <c:pt idx="742">
                  <c:v>44026</c:v>
                </c:pt>
                <c:pt idx="743">
                  <c:v>44027</c:v>
                </c:pt>
                <c:pt idx="744">
                  <c:v>44028</c:v>
                </c:pt>
                <c:pt idx="745">
                  <c:v>44029</c:v>
                </c:pt>
                <c:pt idx="746">
                  <c:v>44030</c:v>
                </c:pt>
                <c:pt idx="747">
                  <c:v>44031</c:v>
                </c:pt>
                <c:pt idx="748">
                  <c:v>44032</c:v>
                </c:pt>
                <c:pt idx="749">
                  <c:v>44033</c:v>
                </c:pt>
                <c:pt idx="750">
                  <c:v>44034</c:v>
                </c:pt>
                <c:pt idx="751">
                  <c:v>44035</c:v>
                </c:pt>
                <c:pt idx="752">
                  <c:v>44036</c:v>
                </c:pt>
                <c:pt idx="753">
                  <c:v>44037</c:v>
                </c:pt>
                <c:pt idx="754">
                  <c:v>44038</c:v>
                </c:pt>
                <c:pt idx="755">
                  <c:v>44039</c:v>
                </c:pt>
                <c:pt idx="756">
                  <c:v>44040</c:v>
                </c:pt>
                <c:pt idx="757">
                  <c:v>44041</c:v>
                </c:pt>
                <c:pt idx="758">
                  <c:v>44042</c:v>
                </c:pt>
                <c:pt idx="759">
                  <c:v>44043</c:v>
                </c:pt>
                <c:pt idx="760">
                  <c:v>44044</c:v>
                </c:pt>
                <c:pt idx="761">
                  <c:v>44045</c:v>
                </c:pt>
                <c:pt idx="762">
                  <c:v>44046</c:v>
                </c:pt>
                <c:pt idx="763">
                  <c:v>44047</c:v>
                </c:pt>
                <c:pt idx="764">
                  <c:v>44048</c:v>
                </c:pt>
                <c:pt idx="765">
                  <c:v>44049</c:v>
                </c:pt>
                <c:pt idx="766">
                  <c:v>44050</c:v>
                </c:pt>
                <c:pt idx="767">
                  <c:v>44051</c:v>
                </c:pt>
                <c:pt idx="768">
                  <c:v>44052</c:v>
                </c:pt>
                <c:pt idx="769">
                  <c:v>44053</c:v>
                </c:pt>
                <c:pt idx="770">
                  <c:v>44054</c:v>
                </c:pt>
                <c:pt idx="771">
                  <c:v>44055</c:v>
                </c:pt>
                <c:pt idx="772">
                  <c:v>44056</c:v>
                </c:pt>
                <c:pt idx="773">
                  <c:v>44057</c:v>
                </c:pt>
                <c:pt idx="774">
                  <c:v>44058</c:v>
                </c:pt>
                <c:pt idx="775">
                  <c:v>44059</c:v>
                </c:pt>
                <c:pt idx="776">
                  <c:v>44060</c:v>
                </c:pt>
                <c:pt idx="777">
                  <c:v>44061</c:v>
                </c:pt>
                <c:pt idx="778">
                  <c:v>44062</c:v>
                </c:pt>
                <c:pt idx="779">
                  <c:v>44063</c:v>
                </c:pt>
                <c:pt idx="780">
                  <c:v>44064</c:v>
                </c:pt>
                <c:pt idx="781">
                  <c:v>44065</c:v>
                </c:pt>
                <c:pt idx="782">
                  <c:v>44066</c:v>
                </c:pt>
                <c:pt idx="783">
                  <c:v>44067</c:v>
                </c:pt>
                <c:pt idx="784">
                  <c:v>44068</c:v>
                </c:pt>
                <c:pt idx="785">
                  <c:v>44069</c:v>
                </c:pt>
                <c:pt idx="786">
                  <c:v>44070</c:v>
                </c:pt>
                <c:pt idx="787">
                  <c:v>44071</c:v>
                </c:pt>
                <c:pt idx="788">
                  <c:v>44072</c:v>
                </c:pt>
                <c:pt idx="789">
                  <c:v>44073</c:v>
                </c:pt>
                <c:pt idx="790">
                  <c:v>44074</c:v>
                </c:pt>
                <c:pt idx="791">
                  <c:v>44075</c:v>
                </c:pt>
                <c:pt idx="792">
                  <c:v>44076</c:v>
                </c:pt>
                <c:pt idx="793">
                  <c:v>44077</c:v>
                </c:pt>
                <c:pt idx="794">
                  <c:v>44078</c:v>
                </c:pt>
                <c:pt idx="795">
                  <c:v>44079</c:v>
                </c:pt>
                <c:pt idx="796">
                  <c:v>44080</c:v>
                </c:pt>
                <c:pt idx="797">
                  <c:v>44081</c:v>
                </c:pt>
                <c:pt idx="798">
                  <c:v>44082</c:v>
                </c:pt>
                <c:pt idx="799">
                  <c:v>44083</c:v>
                </c:pt>
                <c:pt idx="800">
                  <c:v>44084</c:v>
                </c:pt>
                <c:pt idx="801">
                  <c:v>44085</c:v>
                </c:pt>
                <c:pt idx="802">
                  <c:v>44086</c:v>
                </c:pt>
                <c:pt idx="803">
                  <c:v>44087</c:v>
                </c:pt>
                <c:pt idx="804">
                  <c:v>44088</c:v>
                </c:pt>
                <c:pt idx="805">
                  <c:v>44089</c:v>
                </c:pt>
                <c:pt idx="806">
                  <c:v>44090</c:v>
                </c:pt>
                <c:pt idx="807">
                  <c:v>44091</c:v>
                </c:pt>
                <c:pt idx="808">
                  <c:v>44092</c:v>
                </c:pt>
                <c:pt idx="809">
                  <c:v>44093</c:v>
                </c:pt>
                <c:pt idx="810">
                  <c:v>44094</c:v>
                </c:pt>
                <c:pt idx="811">
                  <c:v>44095</c:v>
                </c:pt>
                <c:pt idx="812">
                  <c:v>44096</c:v>
                </c:pt>
                <c:pt idx="813">
                  <c:v>44097</c:v>
                </c:pt>
                <c:pt idx="814">
                  <c:v>44098</c:v>
                </c:pt>
                <c:pt idx="815">
                  <c:v>44099</c:v>
                </c:pt>
                <c:pt idx="816">
                  <c:v>44100</c:v>
                </c:pt>
                <c:pt idx="817">
                  <c:v>44101</c:v>
                </c:pt>
                <c:pt idx="818">
                  <c:v>44102</c:v>
                </c:pt>
                <c:pt idx="819">
                  <c:v>44103</c:v>
                </c:pt>
                <c:pt idx="820">
                  <c:v>44104</c:v>
                </c:pt>
                <c:pt idx="821">
                  <c:v>44105</c:v>
                </c:pt>
                <c:pt idx="822">
                  <c:v>44106</c:v>
                </c:pt>
                <c:pt idx="823">
                  <c:v>44107</c:v>
                </c:pt>
                <c:pt idx="824">
                  <c:v>44108</c:v>
                </c:pt>
                <c:pt idx="825">
                  <c:v>44109</c:v>
                </c:pt>
                <c:pt idx="826">
                  <c:v>44110</c:v>
                </c:pt>
                <c:pt idx="827">
                  <c:v>44111</c:v>
                </c:pt>
                <c:pt idx="828">
                  <c:v>44112</c:v>
                </c:pt>
                <c:pt idx="829">
                  <c:v>44113</c:v>
                </c:pt>
                <c:pt idx="830">
                  <c:v>44114</c:v>
                </c:pt>
                <c:pt idx="831">
                  <c:v>44115</c:v>
                </c:pt>
                <c:pt idx="832">
                  <c:v>44116</c:v>
                </c:pt>
                <c:pt idx="833">
                  <c:v>44117</c:v>
                </c:pt>
                <c:pt idx="834">
                  <c:v>44118</c:v>
                </c:pt>
                <c:pt idx="835">
                  <c:v>44119</c:v>
                </c:pt>
                <c:pt idx="836">
                  <c:v>44120</c:v>
                </c:pt>
                <c:pt idx="837">
                  <c:v>44121</c:v>
                </c:pt>
                <c:pt idx="838">
                  <c:v>44122</c:v>
                </c:pt>
                <c:pt idx="839">
                  <c:v>44123</c:v>
                </c:pt>
                <c:pt idx="840">
                  <c:v>44124</c:v>
                </c:pt>
                <c:pt idx="841">
                  <c:v>44125</c:v>
                </c:pt>
                <c:pt idx="842">
                  <c:v>44126</c:v>
                </c:pt>
                <c:pt idx="843">
                  <c:v>44127</c:v>
                </c:pt>
                <c:pt idx="844">
                  <c:v>44128</c:v>
                </c:pt>
                <c:pt idx="845">
                  <c:v>44129</c:v>
                </c:pt>
                <c:pt idx="846">
                  <c:v>44130</c:v>
                </c:pt>
                <c:pt idx="847">
                  <c:v>44131</c:v>
                </c:pt>
                <c:pt idx="848">
                  <c:v>44132</c:v>
                </c:pt>
                <c:pt idx="849">
                  <c:v>44133</c:v>
                </c:pt>
                <c:pt idx="850">
                  <c:v>44134</c:v>
                </c:pt>
                <c:pt idx="851">
                  <c:v>44135</c:v>
                </c:pt>
                <c:pt idx="852">
                  <c:v>44136</c:v>
                </c:pt>
                <c:pt idx="853">
                  <c:v>44137</c:v>
                </c:pt>
                <c:pt idx="854">
                  <c:v>44138</c:v>
                </c:pt>
                <c:pt idx="855">
                  <c:v>44139</c:v>
                </c:pt>
                <c:pt idx="856">
                  <c:v>44140</c:v>
                </c:pt>
                <c:pt idx="857">
                  <c:v>44141</c:v>
                </c:pt>
                <c:pt idx="858">
                  <c:v>44142</c:v>
                </c:pt>
                <c:pt idx="859">
                  <c:v>44143</c:v>
                </c:pt>
                <c:pt idx="860">
                  <c:v>44144</c:v>
                </c:pt>
                <c:pt idx="861">
                  <c:v>44145</c:v>
                </c:pt>
                <c:pt idx="862">
                  <c:v>44146</c:v>
                </c:pt>
                <c:pt idx="863">
                  <c:v>44147</c:v>
                </c:pt>
                <c:pt idx="864">
                  <c:v>44148</c:v>
                </c:pt>
                <c:pt idx="865">
                  <c:v>44149</c:v>
                </c:pt>
                <c:pt idx="866">
                  <c:v>44150</c:v>
                </c:pt>
                <c:pt idx="867">
                  <c:v>44151</c:v>
                </c:pt>
                <c:pt idx="868">
                  <c:v>44152</c:v>
                </c:pt>
                <c:pt idx="869">
                  <c:v>44153</c:v>
                </c:pt>
                <c:pt idx="870">
                  <c:v>44154</c:v>
                </c:pt>
                <c:pt idx="871">
                  <c:v>44155</c:v>
                </c:pt>
                <c:pt idx="872">
                  <c:v>44156</c:v>
                </c:pt>
                <c:pt idx="873">
                  <c:v>44157</c:v>
                </c:pt>
                <c:pt idx="874">
                  <c:v>44158</c:v>
                </c:pt>
                <c:pt idx="875">
                  <c:v>44159</c:v>
                </c:pt>
                <c:pt idx="876">
                  <c:v>44160</c:v>
                </c:pt>
                <c:pt idx="877">
                  <c:v>44161</c:v>
                </c:pt>
                <c:pt idx="878">
                  <c:v>44162</c:v>
                </c:pt>
                <c:pt idx="879">
                  <c:v>44163</c:v>
                </c:pt>
                <c:pt idx="880">
                  <c:v>44164</c:v>
                </c:pt>
                <c:pt idx="881">
                  <c:v>44165</c:v>
                </c:pt>
                <c:pt idx="882">
                  <c:v>44166</c:v>
                </c:pt>
                <c:pt idx="883">
                  <c:v>44167</c:v>
                </c:pt>
                <c:pt idx="884">
                  <c:v>44168</c:v>
                </c:pt>
                <c:pt idx="885">
                  <c:v>44169</c:v>
                </c:pt>
                <c:pt idx="886">
                  <c:v>44170</c:v>
                </c:pt>
                <c:pt idx="887">
                  <c:v>44171</c:v>
                </c:pt>
                <c:pt idx="888">
                  <c:v>44172</c:v>
                </c:pt>
                <c:pt idx="889">
                  <c:v>44173</c:v>
                </c:pt>
                <c:pt idx="890">
                  <c:v>44174</c:v>
                </c:pt>
                <c:pt idx="891">
                  <c:v>44175</c:v>
                </c:pt>
                <c:pt idx="892">
                  <c:v>44176</c:v>
                </c:pt>
                <c:pt idx="893">
                  <c:v>44177</c:v>
                </c:pt>
                <c:pt idx="894">
                  <c:v>44178</c:v>
                </c:pt>
                <c:pt idx="895">
                  <c:v>44179</c:v>
                </c:pt>
                <c:pt idx="896">
                  <c:v>44180</c:v>
                </c:pt>
                <c:pt idx="897">
                  <c:v>44181</c:v>
                </c:pt>
                <c:pt idx="898">
                  <c:v>44182</c:v>
                </c:pt>
                <c:pt idx="899">
                  <c:v>44183</c:v>
                </c:pt>
                <c:pt idx="900">
                  <c:v>44184</c:v>
                </c:pt>
                <c:pt idx="901">
                  <c:v>44185</c:v>
                </c:pt>
                <c:pt idx="902">
                  <c:v>44186</c:v>
                </c:pt>
                <c:pt idx="903">
                  <c:v>44187</c:v>
                </c:pt>
                <c:pt idx="904">
                  <c:v>44188</c:v>
                </c:pt>
                <c:pt idx="905">
                  <c:v>44189</c:v>
                </c:pt>
                <c:pt idx="906">
                  <c:v>44190</c:v>
                </c:pt>
                <c:pt idx="907">
                  <c:v>44191</c:v>
                </c:pt>
                <c:pt idx="908">
                  <c:v>44192</c:v>
                </c:pt>
                <c:pt idx="909">
                  <c:v>44193</c:v>
                </c:pt>
                <c:pt idx="910">
                  <c:v>44194</c:v>
                </c:pt>
                <c:pt idx="911">
                  <c:v>44195</c:v>
                </c:pt>
                <c:pt idx="912">
                  <c:v>44196</c:v>
                </c:pt>
                <c:pt idx="913">
                  <c:v>44197</c:v>
                </c:pt>
                <c:pt idx="914">
                  <c:v>44198</c:v>
                </c:pt>
                <c:pt idx="915">
                  <c:v>44199</c:v>
                </c:pt>
                <c:pt idx="916">
                  <c:v>44200</c:v>
                </c:pt>
                <c:pt idx="917">
                  <c:v>44201</c:v>
                </c:pt>
                <c:pt idx="918">
                  <c:v>44202</c:v>
                </c:pt>
                <c:pt idx="919">
                  <c:v>44203</c:v>
                </c:pt>
                <c:pt idx="920">
                  <c:v>44204</c:v>
                </c:pt>
                <c:pt idx="921">
                  <c:v>44205</c:v>
                </c:pt>
                <c:pt idx="922">
                  <c:v>44206</c:v>
                </c:pt>
                <c:pt idx="923">
                  <c:v>44207</c:v>
                </c:pt>
                <c:pt idx="924">
                  <c:v>44208</c:v>
                </c:pt>
                <c:pt idx="925">
                  <c:v>44209</c:v>
                </c:pt>
                <c:pt idx="926">
                  <c:v>44210</c:v>
                </c:pt>
                <c:pt idx="927">
                  <c:v>44211</c:v>
                </c:pt>
                <c:pt idx="928">
                  <c:v>44212</c:v>
                </c:pt>
                <c:pt idx="929">
                  <c:v>44213</c:v>
                </c:pt>
                <c:pt idx="930">
                  <c:v>44214</c:v>
                </c:pt>
                <c:pt idx="931">
                  <c:v>44215</c:v>
                </c:pt>
                <c:pt idx="932">
                  <c:v>44216</c:v>
                </c:pt>
                <c:pt idx="933">
                  <c:v>44217</c:v>
                </c:pt>
                <c:pt idx="934">
                  <c:v>44218</c:v>
                </c:pt>
                <c:pt idx="935">
                  <c:v>44219</c:v>
                </c:pt>
                <c:pt idx="936">
                  <c:v>44220</c:v>
                </c:pt>
                <c:pt idx="937">
                  <c:v>44221</c:v>
                </c:pt>
                <c:pt idx="938">
                  <c:v>44222</c:v>
                </c:pt>
                <c:pt idx="939">
                  <c:v>44223</c:v>
                </c:pt>
                <c:pt idx="940">
                  <c:v>44224</c:v>
                </c:pt>
                <c:pt idx="941">
                  <c:v>44225</c:v>
                </c:pt>
                <c:pt idx="942">
                  <c:v>44226</c:v>
                </c:pt>
                <c:pt idx="943">
                  <c:v>44227</c:v>
                </c:pt>
                <c:pt idx="944">
                  <c:v>44228</c:v>
                </c:pt>
                <c:pt idx="945">
                  <c:v>44229</c:v>
                </c:pt>
                <c:pt idx="946">
                  <c:v>44230</c:v>
                </c:pt>
                <c:pt idx="947">
                  <c:v>44231</c:v>
                </c:pt>
                <c:pt idx="948">
                  <c:v>44232</c:v>
                </c:pt>
                <c:pt idx="949">
                  <c:v>44233</c:v>
                </c:pt>
                <c:pt idx="950">
                  <c:v>44234</c:v>
                </c:pt>
                <c:pt idx="951">
                  <c:v>44235</c:v>
                </c:pt>
                <c:pt idx="952">
                  <c:v>44236</c:v>
                </c:pt>
                <c:pt idx="953">
                  <c:v>44237</c:v>
                </c:pt>
                <c:pt idx="954">
                  <c:v>44238</c:v>
                </c:pt>
                <c:pt idx="955">
                  <c:v>44239</c:v>
                </c:pt>
                <c:pt idx="956">
                  <c:v>44240</c:v>
                </c:pt>
                <c:pt idx="957">
                  <c:v>44241</c:v>
                </c:pt>
                <c:pt idx="958">
                  <c:v>44242</c:v>
                </c:pt>
                <c:pt idx="959">
                  <c:v>44243</c:v>
                </c:pt>
                <c:pt idx="960">
                  <c:v>44244</c:v>
                </c:pt>
                <c:pt idx="961">
                  <c:v>44245</c:v>
                </c:pt>
                <c:pt idx="962">
                  <c:v>44246</c:v>
                </c:pt>
                <c:pt idx="963">
                  <c:v>44247</c:v>
                </c:pt>
                <c:pt idx="964">
                  <c:v>44248</c:v>
                </c:pt>
                <c:pt idx="965">
                  <c:v>44249</c:v>
                </c:pt>
                <c:pt idx="966">
                  <c:v>44250</c:v>
                </c:pt>
                <c:pt idx="967">
                  <c:v>44251</c:v>
                </c:pt>
                <c:pt idx="968">
                  <c:v>44252</c:v>
                </c:pt>
                <c:pt idx="969">
                  <c:v>44253</c:v>
                </c:pt>
                <c:pt idx="970">
                  <c:v>44254</c:v>
                </c:pt>
                <c:pt idx="971">
                  <c:v>44255</c:v>
                </c:pt>
                <c:pt idx="972">
                  <c:v>44256</c:v>
                </c:pt>
                <c:pt idx="973">
                  <c:v>44257</c:v>
                </c:pt>
                <c:pt idx="974">
                  <c:v>44258</c:v>
                </c:pt>
                <c:pt idx="975">
                  <c:v>44259</c:v>
                </c:pt>
                <c:pt idx="976">
                  <c:v>44260</c:v>
                </c:pt>
                <c:pt idx="977">
                  <c:v>44261</c:v>
                </c:pt>
                <c:pt idx="978">
                  <c:v>44262</c:v>
                </c:pt>
                <c:pt idx="979">
                  <c:v>44263</c:v>
                </c:pt>
                <c:pt idx="980">
                  <c:v>44264</c:v>
                </c:pt>
                <c:pt idx="981">
                  <c:v>44265</c:v>
                </c:pt>
                <c:pt idx="982">
                  <c:v>44266</c:v>
                </c:pt>
                <c:pt idx="983">
                  <c:v>44267</c:v>
                </c:pt>
                <c:pt idx="984">
                  <c:v>44268</c:v>
                </c:pt>
                <c:pt idx="985">
                  <c:v>44269</c:v>
                </c:pt>
                <c:pt idx="986">
                  <c:v>44270</c:v>
                </c:pt>
                <c:pt idx="987">
                  <c:v>44271</c:v>
                </c:pt>
                <c:pt idx="988">
                  <c:v>44272</c:v>
                </c:pt>
                <c:pt idx="989">
                  <c:v>44273</c:v>
                </c:pt>
                <c:pt idx="990">
                  <c:v>44274</c:v>
                </c:pt>
                <c:pt idx="991">
                  <c:v>44275</c:v>
                </c:pt>
                <c:pt idx="992">
                  <c:v>44276</c:v>
                </c:pt>
                <c:pt idx="993">
                  <c:v>44277</c:v>
                </c:pt>
                <c:pt idx="994">
                  <c:v>44278</c:v>
                </c:pt>
                <c:pt idx="995">
                  <c:v>44279</c:v>
                </c:pt>
                <c:pt idx="996">
                  <c:v>44280</c:v>
                </c:pt>
                <c:pt idx="997">
                  <c:v>44281</c:v>
                </c:pt>
                <c:pt idx="998">
                  <c:v>44282</c:v>
                </c:pt>
                <c:pt idx="999">
                  <c:v>44283</c:v>
                </c:pt>
                <c:pt idx="1000">
                  <c:v>44284</c:v>
                </c:pt>
                <c:pt idx="1001">
                  <c:v>44285</c:v>
                </c:pt>
                <c:pt idx="1002">
                  <c:v>44286</c:v>
                </c:pt>
                <c:pt idx="1003">
                  <c:v>44287</c:v>
                </c:pt>
                <c:pt idx="1004">
                  <c:v>44288</c:v>
                </c:pt>
                <c:pt idx="1005">
                  <c:v>44289</c:v>
                </c:pt>
                <c:pt idx="1006">
                  <c:v>44290</c:v>
                </c:pt>
                <c:pt idx="1007">
                  <c:v>44291</c:v>
                </c:pt>
                <c:pt idx="1008">
                  <c:v>44292</c:v>
                </c:pt>
                <c:pt idx="1009">
                  <c:v>44293</c:v>
                </c:pt>
                <c:pt idx="1010">
                  <c:v>44294</c:v>
                </c:pt>
                <c:pt idx="1011">
                  <c:v>44295</c:v>
                </c:pt>
                <c:pt idx="1012">
                  <c:v>44296</c:v>
                </c:pt>
                <c:pt idx="1013">
                  <c:v>44297</c:v>
                </c:pt>
                <c:pt idx="1014">
                  <c:v>44298</c:v>
                </c:pt>
                <c:pt idx="1015">
                  <c:v>44299</c:v>
                </c:pt>
                <c:pt idx="1016">
                  <c:v>44300</c:v>
                </c:pt>
                <c:pt idx="1017">
                  <c:v>44301</c:v>
                </c:pt>
                <c:pt idx="1018">
                  <c:v>44302</c:v>
                </c:pt>
                <c:pt idx="1019">
                  <c:v>44303</c:v>
                </c:pt>
                <c:pt idx="1020">
                  <c:v>44304</c:v>
                </c:pt>
                <c:pt idx="1021">
                  <c:v>44305</c:v>
                </c:pt>
                <c:pt idx="1022">
                  <c:v>44306</c:v>
                </c:pt>
                <c:pt idx="1023">
                  <c:v>44307</c:v>
                </c:pt>
                <c:pt idx="1024">
                  <c:v>44308</c:v>
                </c:pt>
                <c:pt idx="1025">
                  <c:v>44309</c:v>
                </c:pt>
                <c:pt idx="1026">
                  <c:v>44310</c:v>
                </c:pt>
                <c:pt idx="1027">
                  <c:v>44311</c:v>
                </c:pt>
                <c:pt idx="1028">
                  <c:v>44312</c:v>
                </c:pt>
                <c:pt idx="1029">
                  <c:v>44313</c:v>
                </c:pt>
                <c:pt idx="1030">
                  <c:v>44314</c:v>
                </c:pt>
                <c:pt idx="1031">
                  <c:v>44315</c:v>
                </c:pt>
                <c:pt idx="1032">
                  <c:v>44316</c:v>
                </c:pt>
                <c:pt idx="1033">
                  <c:v>44317</c:v>
                </c:pt>
                <c:pt idx="1034">
                  <c:v>44318</c:v>
                </c:pt>
                <c:pt idx="1035">
                  <c:v>44319</c:v>
                </c:pt>
                <c:pt idx="1036">
                  <c:v>44320</c:v>
                </c:pt>
                <c:pt idx="1037">
                  <c:v>44321</c:v>
                </c:pt>
                <c:pt idx="1038">
                  <c:v>44322</c:v>
                </c:pt>
                <c:pt idx="1039">
                  <c:v>44323</c:v>
                </c:pt>
                <c:pt idx="1040">
                  <c:v>44324</c:v>
                </c:pt>
                <c:pt idx="1041">
                  <c:v>44325</c:v>
                </c:pt>
                <c:pt idx="1042">
                  <c:v>44326</c:v>
                </c:pt>
                <c:pt idx="1043">
                  <c:v>44327</c:v>
                </c:pt>
                <c:pt idx="1044">
                  <c:v>44328</c:v>
                </c:pt>
                <c:pt idx="1045">
                  <c:v>44329</c:v>
                </c:pt>
                <c:pt idx="1046">
                  <c:v>44330</c:v>
                </c:pt>
                <c:pt idx="1047">
                  <c:v>44331</c:v>
                </c:pt>
                <c:pt idx="1048">
                  <c:v>44332</c:v>
                </c:pt>
                <c:pt idx="1049">
                  <c:v>44333</c:v>
                </c:pt>
                <c:pt idx="1050">
                  <c:v>44334</c:v>
                </c:pt>
                <c:pt idx="1051">
                  <c:v>44335</c:v>
                </c:pt>
                <c:pt idx="1052">
                  <c:v>44336</c:v>
                </c:pt>
                <c:pt idx="1053">
                  <c:v>44337</c:v>
                </c:pt>
                <c:pt idx="1054">
                  <c:v>44338</c:v>
                </c:pt>
                <c:pt idx="1055">
                  <c:v>44339</c:v>
                </c:pt>
                <c:pt idx="1056">
                  <c:v>44340</c:v>
                </c:pt>
                <c:pt idx="1057">
                  <c:v>44341</c:v>
                </c:pt>
                <c:pt idx="1058">
                  <c:v>44342</c:v>
                </c:pt>
                <c:pt idx="1059">
                  <c:v>44343</c:v>
                </c:pt>
                <c:pt idx="1060">
                  <c:v>44344</c:v>
                </c:pt>
                <c:pt idx="1061">
                  <c:v>44345</c:v>
                </c:pt>
                <c:pt idx="1062">
                  <c:v>44346</c:v>
                </c:pt>
                <c:pt idx="1063">
                  <c:v>44347</c:v>
                </c:pt>
                <c:pt idx="1064">
                  <c:v>44348</c:v>
                </c:pt>
                <c:pt idx="1065">
                  <c:v>44349</c:v>
                </c:pt>
                <c:pt idx="1066">
                  <c:v>44350</c:v>
                </c:pt>
                <c:pt idx="1067">
                  <c:v>44351</c:v>
                </c:pt>
                <c:pt idx="1068">
                  <c:v>44352</c:v>
                </c:pt>
                <c:pt idx="1069">
                  <c:v>44353</c:v>
                </c:pt>
                <c:pt idx="1070">
                  <c:v>44354</c:v>
                </c:pt>
                <c:pt idx="1071">
                  <c:v>44355</c:v>
                </c:pt>
                <c:pt idx="1072">
                  <c:v>44356</c:v>
                </c:pt>
                <c:pt idx="1073">
                  <c:v>44357</c:v>
                </c:pt>
                <c:pt idx="1074">
                  <c:v>44358</c:v>
                </c:pt>
                <c:pt idx="1075">
                  <c:v>44359</c:v>
                </c:pt>
                <c:pt idx="1076">
                  <c:v>44360</c:v>
                </c:pt>
                <c:pt idx="1077">
                  <c:v>44361</c:v>
                </c:pt>
                <c:pt idx="1078">
                  <c:v>44362</c:v>
                </c:pt>
                <c:pt idx="1079">
                  <c:v>44363</c:v>
                </c:pt>
                <c:pt idx="1080">
                  <c:v>44364</c:v>
                </c:pt>
                <c:pt idx="1081">
                  <c:v>44365</c:v>
                </c:pt>
                <c:pt idx="1082">
                  <c:v>44366</c:v>
                </c:pt>
                <c:pt idx="1083">
                  <c:v>44367</c:v>
                </c:pt>
                <c:pt idx="1084">
                  <c:v>44368</c:v>
                </c:pt>
                <c:pt idx="1085">
                  <c:v>44369</c:v>
                </c:pt>
                <c:pt idx="1086">
                  <c:v>44370</c:v>
                </c:pt>
                <c:pt idx="1087">
                  <c:v>44371</c:v>
                </c:pt>
                <c:pt idx="1088">
                  <c:v>44372</c:v>
                </c:pt>
                <c:pt idx="1089">
                  <c:v>44373</c:v>
                </c:pt>
                <c:pt idx="1090">
                  <c:v>44374</c:v>
                </c:pt>
                <c:pt idx="1091">
                  <c:v>44375</c:v>
                </c:pt>
                <c:pt idx="1092">
                  <c:v>44376</c:v>
                </c:pt>
                <c:pt idx="1093">
                  <c:v>44377</c:v>
                </c:pt>
                <c:pt idx="1094">
                  <c:v>44378</c:v>
                </c:pt>
                <c:pt idx="1095">
                  <c:v>44379</c:v>
                </c:pt>
                <c:pt idx="1096">
                  <c:v>44380</c:v>
                </c:pt>
                <c:pt idx="1097">
                  <c:v>44381</c:v>
                </c:pt>
                <c:pt idx="1098">
                  <c:v>44382</c:v>
                </c:pt>
                <c:pt idx="1099">
                  <c:v>44383</c:v>
                </c:pt>
                <c:pt idx="1100">
                  <c:v>44384</c:v>
                </c:pt>
                <c:pt idx="1101">
                  <c:v>44385</c:v>
                </c:pt>
                <c:pt idx="1102">
                  <c:v>44386</c:v>
                </c:pt>
                <c:pt idx="1103">
                  <c:v>44387</c:v>
                </c:pt>
                <c:pt idx="1104">
                  <c:v>44388</c:v>
                </c:pt>
                <c:pt idx="1105">
                  <c:v>44389</c:v>
                </c:pt>
                <c:pt idx="1106">
                  <c:v>44390</c:v>
                </c:pt>
                <c:pt idx="1107">
                  <c:v>44391</c:v>
                </c:pt>
                <c:pt idx="1108">
                  <c:v>44392</c:v>
                </c:pt>
                <c:pt idx="1109">
                  <c:v>44393</c:v>
                </c:pt>
                <c:pt idx="1110">
                  <c:v>44394</c:v>
                </c:pt>
                <c:pt idx="1111">
                  <c:v>44395</c:v>
                </c:pt>
                <c:pt idx="1112">
                  <c:v>44396</c:v>
                </c:pt>
                <c:pt idx="1113">
                  <c:v>44397</c:v>
                </c:pt>
                <c:pt idx="1114">
                  <c:v>44398</c:v>
                </c:pt>
                <c:pt idx="1115">
                  <c:v>44399</c:v>
                </c:pt>
                <c:pt idx="1116">
                  <c:v>44400</c:v>
                </c:pt>
                <c:pt idx="1117">
                  <c:v>44401</c:v>
                </c:pt>
                <c:pt idx="1118">
                  <c:v>44402</c:v>
                </c:pt>
                <c:pt idx="1119">
                  <c:v>44403</c:v>
                </c:pt>
                <c:pt idx="1120">
                  <c:v>44404</c:v>
                </c:pt>
                <c:pt idx="1121">
                  <c:v>44405</c:v>
                </c:pt>
                <c:pt idx="1122">
                  <c:v>44406</c:v>
                </c:pt>
                <c:pt idx="1123">
                  <c:v>44407</c:v>
                </c:pt>
                <c:pt idx="1124">
                  <c:v>44408</c:v>
                </c:pt>
                <c:pt idx="1125">
                  <c:v>44409</c:v>
                </c:pt>
                <c:pt idx="1126">
                  <c:v>44410</c:v>
                </c:pt>
                <c:pt idx="1127">
                  <c:v>44411</c:v>
                </c:pt>
                <c:pt idx="1128">
                  <c:v>44412</c:v>
                </c:pt>
                <c:pt idx="1129">
                  <c:v>44413</c:v>
                </c:pt>
                <c:pt idx="1130">
                  <c:v>44414</c:v>
                </c:pt>
                <c:pt idx="1131">
                  <c:v>44415</c:v>
                </c:pt>
                <c:pt idx="1132">
                  <c:v>44416</c:v>
                </c:pt>
                <c:pt idx="1133">
                  <c:v>44417</c:v>
                </c:pt>
                <c:pt idx="1134">
                  <c:v>44418</c:v>
                </c:pt>
                <c:pt idx="1135">
                  <c:v>44419</c:v>
                </c:pt>
                <c:pt idx="1136">
                  <c:v>44420</c:v>
                </c:pt>
                <c:pt idx="1137">
                  <c:v>44421</c:v>
                </c:pt>
                <c:pt idx="1138">
                  <c:v>44422</c:v>
                </c:pt>
                <c:pt idx="1139">
                  <c:v>44423</c:v>
                </c:pt>
                <c:pt idx="1140">
                  <c:v>44424</c:v>
                </c:pt>
                <c:pt idx="1141">
                  <c:v>44425</c:v>
                </c:pt>
                <c:pt idx="1142">
                  <c:v>44426</c:v>
                </c:pt>
                <c:pt idx="1143">
                  <c:v>44427</c:v>
                </c:pt>
                <c:pt idx="1144">
                  <c:v>44428</c:v>
                </c:pt>
                <c:pt idx="1145">
                  <c:v>44429</c:v>
                </c:pt>
                <c:pt idx="1146">
                  <c:v>44430</c:v>
                </c:pt>
                <c:pt idx="1147">
                  <c:v>44431</c:v>
                </c:pt>
                <c:pt idx="1148">
                  <c:v>44432</c:v>
                </c:pt>
                <c:pt idx="1149">
                  <c:v>44433</c:v>
                </c:pt>
                <c:pt idx="1150">
                  <c:v>44434</c:v>
                </c:pt>
                <c:pt idx="1151">
                  <c:v>44435</c:v>
                </c:pt>
                <c:pt idx="1152">
                  <c:v>44436</c:v>
                </c:pt>
                <c:pt idx="1153">
                  <c:v>44437</c:v>
                </c:pt>
                <c:pt idx="1154">
                  <c:v>44438</c:v>
                </c:pt>
                <c:pt idx="1155">
                  <c:v>44439</c:v>
                </c:pt>
                <c:pt idx="1156">
                  <c:v>44440</c:v>
                </c:pt>
                <c:pt idx="1157">
                  <c:v>44441</c:v>
                </c:pt>
                <c:pt idx="1158">
                  <c:v>44442</c:v>
                </c:pt>
                <c:pt idx="1159">
                  <c:v>44443</c:v>
                </c:pt>
                <c:pt idx="1160">
                  <c:v>44444</c:v>
                </c:pt>
                <c:pt idx="1161">
                  <c:v>44445</c:v>
                </c:pt>
                <c:pt idx="1162">
                  <c:v>44446</c:v>
                </c:pt>
                <c:pt idx="1163">
                  <c:v>44447</c:v>
                </c:pt>
                <c:pt idx="1164">
                  <c:v>44448</c:v>
                </c:pt>
                <c:pt idx="1165">
                  <c:v>44449</c:v>
                </c:pt>
                <c:pt idx="1166">
                  <c:v>44450</c:v>
                </c:pt>
                <c:pt idx="1167">
                  <c:v>44451</c:v>
                </c:pt>
                <c:pt idx="1168">
                  <c:v>44452</c:v>
                </c:pt>
                <c:pt idx="1169">
                  <c:v>44453</c:v>
                </c:pt>
                <c:pt idx="1170">
                  <c:v>44454</c:v>
                </c:pt>
                <c:pt idx="1171">
                  <c:v>44455</c:v>
                </c:pt>
                <c:pt idx="1172">
                  <c:v>44456</c:v>
                </c:pt>
                <c:pt idx="1173">
                  <c:v>44457</c:v>
                </c:pt>
                <c:pt idx="1174">
                  <c:v>44458</c:v>
                </c:pt>
                <c:pt idx="1175">
                  <c:v>44459</c:v>
                </c:pt>
                <c:pt idx="1176">
                  <c:v>44460</c:v>
                </c:pt>
                <c:pt idx="1177">
                  <c:v>44461</c:v>
                </c:pt>
                <c:pt idx="1178">
                  <c:v>44462</c:v>
                </c:pt>
                <c:pt idx="1179">
                  <c:v>44463</c:v>
                </c:pt>
                <c:pt idx="1180">
                  <c:v>44464</c:v>
                </c:pt>
                <c:pt idx="1181">
                  <c:v>44465</c:v>
                </c:pt>
                <c:pt idx="1182">
                  <c:v>44466</c:v>
                </c:pt>
                <c:pt idx="1183">
                  <c:v>44467</c:v>
                </c:pt>
                <c:pt idx="1184">
                  <c:v>44468</c:v>
                </c:pt>
                <c:pt idx="1185">
                  <c:v>44469</c:v>
                </c:pt>
                <c:pt idx="1186">
                  <c:v>44470</c:v>
                </c:pt>
                <c:pt idx="1187">
                  <c:v>44471</c:v>
                </c:pt>
                <c:pt idx="1188">
                  <c:v>44472</c:v>
                </c:pt>
                <c:pt idx="1189">
                  <c:v>44473</c:v>
                </c:pt>
                <c:pt idx="1190">
                  <c:v>44474</c:v>
                </c:pt>
                <c:pt idx="1191">
                  <c:v>44475</c:v>
                </c:pt>
                <c:pt idx="1192">
                  <c:v>44476</c:v>
                </c:pt>
                <c:pt idx="1193">
                  <c:v>44477</c:v>
                </c:pt>
                <c:pt idx="1194">
                  <c:v>44478</c:v>
                </c:pt>
                <c:pt idx="1195">
                  <c:v>44479</c:v>
                </c:pt>
                <c:pt idx="1196">
                  <c:v>44480</c:v>
                </c:pt>
                <c:pt idx="1197">
                  <c:v>44481</c:v>
                </c:pt>
                <c:pt idx="1198">
                  <c:v>44482</c:v>
                </c:pt>
                <c:pt idx="1199">
                  <c:v>44483</c:v>
                </c:pt>
                <c:pt idx="1200">
                  <c:v>44484</c:v>
                </c:pt>
                <c:pt idx="1201">
                  <c:v>44485</c:v>
                </c:pt>
                <c:pt idx="1202">
                  <c:v>44486</c:v>
                </c:pt>
                <c:pt idx="1203">
                  <c:v>44487</c:v>
                </c:pt>
                <c:pt idx="1204">
                  <c:v>44488</c:v>
                </c:pt>
                <c:pt idx="1205">
                  <c:v>44489</c:v>
                </c:pt>
                <c:pt idx="1206">
                  <c:v>44490</c:v>
                </c:pt>
                <c:pt idx="1207">
                  <c:v>44491</c:v>
                </c:pt>
                <c:pt idx="1208">
                  <c:v>44492</c:v>
                </c:pt>
                <c:pt idx="1209">
                  <c:v>44493</c:v>
                </c:pt>
                <c:pt idx="1210">
                  <c:v>44494</c:v>
                </c:pt>
                <c:pt idx="1211">
                  <c:v>44495</c:v>
                </c:pt>
                <c:pt idx="1212">
                  <c:v>44496</c:v>
                </c:pt>
                <c:pt idx="1213">
                  <c:v>44497</c:v>
                </c:pt>
                <c:pt idx="1214">
                  <c:v>44498</c:v>
                </c:pt>
                <c:pt idx="1215">
                  <c:v>44499</c:v>
                </c:pt>
                <c:pt idx="1216">
                  <c:v>44500</c:v>
                </c:pt>
                <c:pt idx="1217">
                  <c:v>44501</c:v>
                </c:pt>
                <c:pt idx="1218">
                  <c:v>44502</c:v>
                </c:pt>
                <c:pt idx="1219">
                  <c:v>44503</c:v>
                </c:pt>
                <c:pt idx="1220">
                  <c:v>44504</c:v>
                </c:pt>
                <c:pt idx="1221">
                  <c:v>44505</c:v>
                </c:pt>
                <c:pt idx="1222">
                  <c:v>44506</c:v>
                </c:pt>
                <c:pt idx="1223">
                  <c:v>44507</c:v>
                </c:pt>
                <c:pt idx="1224">
                  <c:v>44508</c:v>
                </c:pt>
                <c:pt idx="1225">
                  <c:v>44509</c:v>
                </c:pt>
                <c:pt idx="1226">
                  <c:v>44510</c:v>
                </c:pt>
                <c:pt idx="1227">
                  <c:v>44511</c:v>
                </c:pt>
                <c:pt idx="1228">
                  <c:v>44512</c:v>
                </c:pt>
                <c:pt idx="1229">
                  <c:v>44513</c:v>
                </c:pt>
                <c:pt idx="1230">
                  <c:v>44514</c:v>
                </c:pt>
                <c:pt idx="1231">
                  <c:v>44515</c:v>
                </c:pt>
                <c:pt idx="1232">
                  <c:v>44516</c:v>
                </c:pt>
                <c:pt idx="1233">
                  <c:v>44517</c:v>
                </c:pt>
                <c:pt idx="1234">
                  <c:v>44518</c:v>
                </c:pt>
                <c:pt idx="1235">
                  <c:v>44519</c:v>
                </c:pt>
                <c:pt idx="1236">
                  <c:v>44520</c:v>
                </c:pt>
                <c:pt idx="1237">
                  <c:v>44521</c:v>
                </c:pt>
                <c:pt idx="1238">
                  <c:v>44522</c:v>
                </c:pt>
                <c:pt idx="1239">
                  <c:v>44523</c:v>
                </c:pt>
                <c:pt idx="1240">
                  <c:v>44524</c:v>
                </c:pt>
                <c:pt idx="1241">
                  <c:v>44525</c:v>
                </c:pt>
                <c:pt idx="1242">
                  <c:v>44526</c:v>
                </c:pt>
                <c:pt idx="1243">
                  <c:v>44527</c:v>
                </c:pt>
                <c:pt idx="1244">
                  <c:v>44528</c:v>
                </c:pt>
                <c:pt idx="1245">
                  <c:v>44529</c:v>
                </c:pt>
                <c:pt idx="1246">
                  <c:v>44530</c:v>
                </c:pt>
                <c:pt idx="1247">
                  <c:v>44531</c:v>
                </c:pt>
                <c:pt idx="1248">
                  <c:v>44532</c:v>
                </c:pt>
                <c:pt idx="1249">
                  <c:v>44533</c:v>
                </c:pt>
                <c:pt idx="1250">
                  <c:v>44534</c:v>
                </c:pt>
                <c:pt idx="1251">
                  <c:v>44535</c:v>
                </c:pt>
                <c:pt idx="1252">
                  <c:v>44536</c:v>
                </c:pt>
                <c:pt idx="1253">
                  <c:v>44537</c:v>
                </c:pt>
                <c:pt idx="1254">
                  <c:v>44538</c:v>
                </c:pt>
                <c:pt idx="1255">
                  <c:v>44539</c:v>
                </c:pt>
                <c:pt idx="1256">
                  <c:v>44540</c:v>
                </c:pt>
                <c:pt idx="1257">
                  <c:v>44541</c:v>
                </c:pt>
                <c:pt idx="1258">
                  <c:v>44542</c:v>
                </c:pt>
                <c:pt idx="1259">
                  <c:v>44543</c:v>
                </c:pt>
                <c:pt idx="1260">
                  <c:v>44544</c:v>
                </c:pt>
                <c:pt idx="1261">
                  <c:v>44545</c:v>
                </c:pt>
                <c:pt idx="1262">
                  <c:v>44546</c:v>
                </c:pt>
                <c:pt idx="1263">
                  <c:v>44547</c:v>
                </c:pt>
                <c:pt idx="1264">
                  <c:v>44548</c:v>
                </c:pt>
                <c:pt idx="1265">
                  <c:v>44549</c:v>
                </c:pt>
                <c:pt idx="1266">
                  <c:v>44550</c:v>
                </c:pt>
                <c:pt idx="1267">
                  <c:v>44551</c:v>
                </c:pt>
                <c:pt idx="1268">
                  <c:v>44552</c:v>
                </c:pt>
                <c:pt idx="1269">
                  <c:v>44553</c:v>
                </c:pt>
                <c:pt idx="1270">
                  <c:v>44554</c:v>
                </c:pt>
                <c:pt idx="1271">
                  <c:v>44555</c:v>
                </c:pt>
                <c:pt idx="1272">
                  <c:v>44556</c:v>
                </c:pt>
                <c:pt idx="1273">
                  <c:v>44557</c:v>
                </c:pt>
                <c:pt idx="1274">
                  <c:v>44558</c:v>
                </c:pt>
                <c:pt idx="1275">
                  <c:v>44559</c:v>
                </c:pt>
                <c:pt idx="1276">
                  <c:v>44560</c:v>
                </c:pt>
                <c:pt idx="1277">
                  <c:v>44561</c:v>
                </c:pt>
                <c:pt idx="1278">
                  <c:v>44562</c:v>
                </c:pt>
                <c:pt idx="1279">
                  <c:v>44563</c:v>
                </c:pt>
                <c:pt idx="1280">
                  <c:v>44564</c:v>
                </c:pt>
                <c:pt idx="1281">
                  <c:v>44565</c:v>
                </c:pt>
                <c:pt idx="1282">
                  <c:v>44566</c:v>
                </c:pt>
                <c:pt idx="1283">
                  <c:v>44567</c:v>
                </c:pt>
                <c:pt idx="1284">
                  <c:v>44568</c:v>
                </c:pt>
                <c:pt idx="1285">
                  <c:v>44569</c:v>
                </c:pt>
                <c:pt idx="1286">
                  <c:v>44570</c:v>
                </c:pt>
                <c:pt idx="1287">
                  <c:v>44571</c:v>
                </c:pt>
                <c:pt idx="1288">
                  <c:v>44572</c:v>
                </c:pt>
                <c:pt idx="1289">
                  <c:v>44573</c:v>
                </c:pt>
                <c:pt idx="1290">
                  <c:v>44574</c:v>
                </c:pt>
                <c:pt idx="1291">
                  <c:v>44575</c:v>
                </c:pt>
                <c:pt idx="1292">
                  <c:v>44576</c:v>
                </c:pt>
                <c:pt idx="1293">
                  <c:v>44577</c:v>
                </c:pt>
                <c:pt idx="1294">
                  <c:v>44578</c:v>
                </c:pt>
                <c:pt idx="1295">
                  <c:v>44579</c:v>
                </c:pt>
                <c:pt idx="1296">
                  <c:v>44580</c:v>
                </c:pt>
                <c:pt idx="1297">
                  <c:v>44581</c:v>
                </c:pt>
                <c:pt idx="1298">
                  <c:v>44582</c:v>
                </c:pt>
                <c:pt idx="1299">
                  <c:v>44583</c:v>
                </c:pt>
                <c:pt idx="1300">
                  <c:v>44584</c:v>
                </c:pt>
                <c:pt idx="1301">
                  <c:v>44585</c:v>
                </c:pt>
                <c:pt idx="1302">
                  <c:v>44586</c:v>
                </c:pt>
                <c:pt idx="1303">
                  <c:v>44587</c:v>
                </c:pt>
                <c:pt idx="1304">
                  <c:v>44588</c:v>
                </c:pt>
                <c:pt idx="1305">
                  <c:v>44589</c:v>
                </c:pt>
                <c:pt idx="1306">
                  <c:v>44590</c:v>
                </c:pt>
                <c:pt idx="1307">
                  <c:v>44591</c:v>
                </c:pt>
                <c:pt idx="1308">
                  <c:v>44592</c:v>
                </c:pt>
                <c:pt idx="1309">
                  <c:v>44593</c:v>
                </c:pt>
                <c:pt idx="1310">
                  <c:v>44594</c:v>
                </c:pt>
                <c:pt idx="1311">
                  <c:v>44595</c:v>
                </c:pt>
                <c:pt idx="1312">
                  <c:v>44596</c:v>
                </c:pt>
                <c:pt idx="1313">
                  <c:v>44597</c:v>
                </c:pt>
                <c:pt idx="1314">
                  <c:v>44598</c:v>
                </c:pt>
                <c:pt idx="1315">
                  <c:v>44599</c:v>
                </c:pt>
                <c:pt idx="1316">
                  <c:v>44600</c:v>
                </c:pt>
                <c:pt idx="1317">
                  <c:v>44601</c:v>
                </c:pt>
                <c:pt idx="1318">
                  <c:v>44602</c:v>
                </c:pt>
                <c:pt idx="1319">
                  <c:v>44603</c:v>
                </c:pt>
                <c:pt idx="1320">
                  <c:v>44604</c:v>
                </c:pt>
                <c:pt idx="1321">
                  <c:v>44605</c:v>
                </c:pt>
                <c:pt idx="1322">
                  <c:v>44606</c:v>
                </c:pt>
                <c:pt idx="1323">
                  <c:v>44607</c:v>
                </c:pt>
                <c:pt idx="1324">
                  <c:v>44608</c:v>
                </c:pt>
                <c:pt idx="1325">
                  <c:v>44609</c:v>
                </c:pt>
                <c:pt idx="1326">
                  <c:v>44610</c:v>
                </c:pt>
                <c:pt idx="1327">
                  <c:v>44611</c:v>
                </c:pt>
                <c:pt idx="1328">
                  <c:v>44612</c:v>
                </c:pt>
                <c:pt idx="1329">
                  <c:v>44613</c:v>
                </c:pt>
                <c:pt idx="1330">
                  <c:v>44614</c:v>
                </c:pt>
                <c:pt idx="1331">
                  <c:v>44615</c:v>
                </c:pt>
                <c:pt idx="1332">
                  <c:v>44616</c:v>
                </c:pt>
                <c:pt idx="1333">
                  <c:v>44617</c:v>
                </c:pt>
                <c:pt idx="1334">
                  <c:v>44618</c:v>
                </c:pt>
                <c:pt idx="1335">
                  <c:v>44619</c:v>
                </c:pt>
                <c:pt idx="1336">
                  <c:v>44620</c:v>
                </c:pt>
                <c:pt idx="1337">
                  <c:v>44621</c:v>
                </c:pt>
                <c:pt idx="1338">
                  <c:v>44622</c:v>
                </c:pt>
                <c:pt idx="1339">
                  <c:v>44623</c:v>
                </c:pt>
                <c:pt idx="1340">
                  <c:v>44624</c:v>
                </c:pt>
                <c:pt idx="1341">
                  <c:v>44625</c:v>
                </c:pt>
                <c:pt idx="1342">
                  <c:v>44626</c:v>
                </c:pt>
                <c:pt idx="1343">
                  <c:v>44627</c:v>
                </c:pt>
                <c:pt idx="1344">
                  <c:v>44628</c:v>
                </c:pt>
                <c:pt idx="1345">
                  <c:v>44629</c:v>
                </c:pt>
                <c:pt idx="1346">
                  <c:v>44630</c:v>
                </c:pt>
                <c:pt idx="1347">
                  <c:v>44631</c:v>
                </c:pt>
                <c:pt idx="1348">
                  <c:v>44632</c:v>
                </c:pt>
                <c:pt idx="1349">
                  <c:v>44633</c:v>
                </c:pt>
                <c:pt idx="1350">
                  <c:v>44634</c:v>
                </c:pt>
                <c:pt idx="1351">
                  <c:v>44635</c:v>
                </c:pt>
                <c:pt idx="1352">
                  <c:v>44636</c:v>
                </c:pt>
                <c:pt idx="1353">
                  <c:v>44637</c:v>
                </c:pt>
                <c:pt idx="1354">
                  <c:v>44638</c:v>
                </c:pt>
                <c:pt idx="1355">
                  <c:v>44639</c:v>
                </c:pt>
                <c:pt idx="1356">
                  <c:v>44640</c:v>
                </c:pt>
                <c:pt idx="1357">
                  <c:v>44641</c:v>
                </c:pt>
                <c:pt idx="1358">
                  <c:v>44642</c:v>
                </c:pt>
                <c:pt idx="1359">
                  <c:v>44643</c:v>
                </c:pt>
                <c:pt idx="1360">
                  <c:v>44644</c:v>
                </c:pt>
                <c:pt idx="1361">
                  <c:v>44645</c:v>
                </c:pt>
                <c:pt idx="1362">
                  <c:v>44646</c:v>
                </c:pt>
                <c:pt idx="1363">
                  <c:v>44647</c:v>
                </c:pt>
                <c:pt idx="1364">
                  <c:v>44648</c:v>
                </c:pt>
                <c:pt idx="1365">
                  <c:v>44649</c:v>
                </c:pt>
                <c:pt idx="1366">
                  <c:v>44650</c:v>
                </c:pt>
                <c:pt idx="1367">
                  <c:v>44651</c:v>
                </c:pt>
                <c:pt idx="1368">
                  <c:v>44652</c:v>
                </c:pt>
                <c:pt idx="1369">
                  <c:v>44653</c:v>
                </c:pt>
                <c:pt idx="1370">
                  <c:v>44654</c:v>
                </c:pt>
                <c:pt idx="1371">
                  <c:v>44655</c:v>
                </c:pt>
                <c:pt idx="1372">
                  <c:v>44656</c:v>
                </c:pt>
                <c:pt idx="1373">
                  <c:v>44657</c:v>
                </c:pt>
                <c:pt idx="1374">
                  <c:v>44658</c:v>
                </c:pt>
                <c:pt idx="1375">
                  <c:v>44659</c:v>
                </c:pt>
                <c:pt idx="1376">
                  <c:v>44660</c:v>
                </c:pt>
                <c:pt idx="1377">
                  <c:v>44661</c:v>
                </c:pt>
                <c:pt idx="1378">
                  <c:v>44662</c:v>
                </c:pt>
                <c:pt idx="1379">
                  <c:v>44663</c:v>
                </c:pt>
                <c:pt idx="1380">
                  <c:v>44664</c:v>
                </c:pt>
                <c:pt idx="1381">
                  <c:v>44665</c:v>
                </c:pt>
                <c:pt idx="1382">
                  <c:v>44666</c:v>
                </c:pt>
                <c:pt idx="1383">
                  <c:v>44667</c:v>
                </c:pt>
                <c:pt idx="1384">
                  <c:v>44668</c:v>
                </c:pt>
                <c:pt idx="1385">
                  <c:v>44669</c:v>
                </c:pt>
                <c:pt idx="1386">
                  <c:v>44670</c:v>
                </c:pt>
                <c:pt idx="1387">
                  <c:v>44671</c:v>
                </c:pt>
                <c:pt idx="1388">
                  <c:v>44672</c:v>
                </c:pt>
                <c:pt idx="1389">
                  <c:v>44673</c:v>
                </c:pt>
                <c:pt idx="1390">
                  <c:v>44674</c:v>
                </c:pt>
                <c:pt idx="1391">
                  <c:v>44675</c:v>
                </c:pt>
                <c:pt idx="1392">
                  <c:v>44676</c:v>
                </c:pt>
                <c:pt idx="1393">
                  <c:v>44677</c:v>
                </c:pt>
                <c:pt idx="1394">
                  <c:v>44678</c:v>
                </c:pt>
                <c:pt idx="1395">
                  <c:v>44679</c:v>
                </c:pt>
                <c:pt idx="1396">
                  <c:v>44680</c:v>
                </c:pt>
                <c:pt idx="1397">
                  <c:v>44681</c:v>
                </c:pt>
                <c:pt idx="1398">
                  <c:v>44682</c:v>
                </c:pt>
                <c:pt idx="1399">
                  <c:v>44683</c:v>
                </c:pt>
                <c:pt idx="1400">
                  <c:v>44684</c:v>
                </c:pt>
                <c:pt idx="1401">
                  <c:v>44685</c:v>
                </c:pt>
                <c:pt idx="1402">
                  <c:v>44686</c:v>
                </c:pt>
                <c:pt idx="1403">
                  <c:v>44687</c:v>
                </c:pt>
                <c:pt idx="1404">
                  <c:v>44688</c:v>
                </c:pt>
                <c:pt idx="1405">
                  <c:v>44689</c:v>
                </c:pt>
                <c:pt idx="1406">
                  <c:v>44690</c:v>
                </c:pt>
                <c:pt idx="1407">
                  <c:v>44691</c:v>
                </c:pt>
                <c:pt idx="1408">
                  <c:v>44692</c:v>
                </c:pt>
                <c:pt idx="1409">
                  <c:v>44693</c:v>
                </c:pt>
                <c:pt idx="1410">
                  <c:v>44694</c:v>
                </c:pt>
                <c:pt idx="1411">
                  <c:v>44695</c:v>
                </c:pt>
                <c:pt idx="1412">
                  <c:v>44696</c:v>
                </c:pt>
                <c:pt idx="1413">
                  <c:v>44697</c:v>
                </c:pt>
                <c:pt idx="1414">
                  <c:v>44698</c:v>
                </c:pt>
                <c:pt idx="1415">
                  <c:v>44699</c:v>
                </c:pt>
                <c:pt idx="1416">
                  <c:v>44700</c:v>
                </c:pt>
                <c:pt idx="1417">
                  <c:v>44701</c:v>
                </c:pt>
                <c:pt idx="1418">
                  <c:v>44702</c:v>
                </c:pt>
                <c:pt idx="1419">
                  <c:v>44703</c:v>
                </c:pt>
                <c:pt idx="1420">
                  <c:v>44704</c:v>
                </c:pt>
                <c:pt idx="1421">
                  <c:v>44705</c:v>
                </c:pt>
                <c:pt idx="1422">
                  <c:v>44706</c:v>
                </c:pt>
                <c:pt idx="1423">
                  <c:v>44707</c:v>
                </c:pt>
                <c:pt idx="1424">
                  <c:v>44708</c:v>
                </c:pt>
                <c:pt idx="1425">
                  <c:v>44709</c:v>
                </c:pt>
                <c:pt idx="1426">
                  <c:v>44710</c:v>
                </c:pt>
                <c:pt idx="1427">
                  <c:v>44711</c:v>
                </c:pt>
                <c:pt idx="1428">
                  <c:v>44712</c:v>
                </c:pt>
                <c:pt idx="1429">
                  <c:v>44713</c:v>
                </c:pt>
                <c:pt idx="1430">
                  <c:v>44714</c:v>
                </c:pt>
                <c:pt idx="1431">
                  <c:v>44715</c:v>
                </c:pt>
                <c:pt idx="1432">
                  <c:v>44716</c:v>
                </c:pt>
                <c:pt idx="1433">
                  <c:v>44717</c:v>
                </c:pt>
                <c:pt idx="1434">
                  <c:v>44718</c:v>
                </c:pt>
                <c:pt idx="1435">
                  <c:v>44719</c:v>
                </c:pt>
                <c:pt idx="1436">
                  <c:v>44720</c:v>
                </c:pt>
                <c:pt idx="1437">
                  <c:v>44721</c:v>
                </c:pt>
                <c:pt idx="1438">
                  <c:v>44722</c:v>
                </c:pt>
                <c:pt idx="1439">
                  <c:v>44723</c:v>
                </c:pt>
                <c:pt idx="1440">
                  <c:v>44724</c:v>
                </c:pt>
                <c:pt idx="1441">
                  <c:v>44725</c:v>
                </c:pt>
                <c:pt idx="1442">
                  <c:v>44726</c:v>
                </c:pt>
                <c:pt idx="1443">
                  <c:v>44727</c:v>
                </c:pt>
                <c:pt idx="1444">
                  <c:v>44728</c:v>
                </c:pt>
                <c:pt idx="1445">
                  <c:v>44729</c:v>
                </c:pt>
                <c:pt idx="1446">
                  <c:v>44730</c:v>
                </c:pt>
                <c:pt idx="1447">
                  <c:v>44731</c:v>
                </c:pt>
                <c:pt idx="1448">
                  <c:v>44732</c:v>
                </c:pt>
                <c:pt idx="1449">
                  <c:v>44733</c:v>
                </c:pt>
                <c:pt idx="1450">
                  <c:v>44734</c:v>
                </c:pt>
                <c:pt idx="1451">
                  <c:v>44735</c:v>
                </c:pt>
                <c:pt idx="1452">
                  <c:v>44736</c:v>
                </c:pt>
                <c:pt idx="1453">
                  <c:v>44737</c:v>
                </c:pt>
                <c:pt idx="1454">
                  <c:v>44738</c:v>
                </c:pt>
                <c:pt idx="1455">
                  <c:v>44739</c:v>
                </c:pt>
                <c:pt idx="1456">
                  <c:v>44740</c:v>
                </c:pt>
                <c:pt idx="1457">
                  <c:v>44741</c:v>
                </c:pt>
                <c:pt idx="1458">
                  <c:v>44742</c:v>
                </c:pt>
                <c:pt idx="1459">
                  <c:v>44743</c:v>
                </c:pt>
                <c:pt idx="1460">
                  <c:v>44744</c:v>
                </c:pt>
                <c:pt idx="1461">
                  <c:v>44745</c:v>
                </c:pt>
                <c:pt idx="1462">
                  <c:v>44746</c:v>
                </c:pt>
                <c:pt idx="1463">
                  <c:v>44747</c:v>
                </c:pt>
                <c:pt idx="1464">
                  <c:v>44748</c:v>
                </c:pt>
                <c:pt idx="1465">
                  <c:v>44749</c:v>
                </c:pt>
                <c:pt idx="1466">
                  <c:v>44750</c:v>
                </c:pt>
                <c:pt idx="1467">
                  <c:v>44751</c:v>
                </c:pt>
                <c:pt idx="1468">
                  <c:v>44752</c:v>
                </c:pt>
                <c:pt idx="1469">
                  <c:v>44753</c:v>
                </c:pt>
                <c:pt idx="1470">
                  <c:v>44754</c:v>
                </c:pt>
                <c:pt idx="1471">
                  <c:v>44755</c:v>
                </c:pt>
                <c:pt idx="1472">
                  <c:v>44756</c:v>
                </c:pt>
                <c:pt idx="1473">
                  <c:v>44757</c:v>
                </c:pt>
                <c:pt idx="1474">
                  <c:v>44758</c:v>
                </c:pt>
                <c:pt idx="1475">
                  <c:v>44759</c:v>
                </c:pt>
                <c:pt idx="1476">
                  <c:v>44760</c:v>
                </c:pt>
                <c:pt idx="1477">
                  <c:v>44761</c:v>
                </c:pt>
                <c:pt idx="1478">
                  <c:v>44762</c:v>
                </c:pt>
                <c:pt idx="1479">
                  <c:v>44763</c:v>
                </c:pt>
                <c:pt idx="1480">
                  <c:v>44764</c:v>
                </c:pt>
                <c:pt idx="1481">
                  <c:v>44765</c:v>
                </c:pt>
                <c:pt idx="1482">
                  <c:v>44766</c:v>
                </c:pt>
                <c:pt idx="1483">
                  <c:v>44767</c:v>
                </c:pt>
                <c:pt idx="1484">
                  <c:v>44768</c:v>
                </c:pt>
                <c:pt idx="1485">
                  <c:v>44769</c:v>
                </c:pt>
                <c:pt idx="1486">
                  <c:v>44770</c:v>
                </c:pt>
                <c:pt idx="1487">
                  <c:v>44771</c:v>
                </c:pt>
                <c:pt idx="1488">
                  <c:v>44772</c:v>
                </c:pt>
                <c:pt idx="1489">
                  <c:v>44773</c:v>
                </c:pt>
                <c:pt idx="1490">
                  <c:v>44774</c:v>
                </c:pt>
                <c:pt idx="1491">
                  <c:v>44775</c:v>
                </c:pt>
                <c:pt idx="1492">
                  <c:v>44776</c:v>
                </c:pt>
                <c:pt idx="1493">
                  <c:v>44777</c:v>
                </c:pt>
                <c:pt idx="1494">
                  <c:v>44778</c:v>
                </c:pt>
                <c:pt idx="1495">
                  <c:v>44779</c:v>
                </c:pt>
                <c:pt idx="1496">
                  <c:v>44780</c:v>
                </c:pt>
                <c:pt idx="1497">
                  <c:v>44781</c:v>
                </c:pt>
                <c:pt idx="1498">
                  <c:v>44782</c:v>
                </c:pt>
                <c:pt idx="1499">
                  <c:v>44783</c:v>
                </c:pt>
                <c:pt idx="1500">
                  <c:v>44784</c:v>
                </c:pt>
                <c:pt idx="1501">
                  <c:v>44785</c:v>
                </c:pt>
                <c:pt idx="1502">
                  <c:v>44786</c:v>
                </c:pt>
                <c:pt idx="1503">
                  <c:v>44787</c:v>
                </c:pt>
                <c:pt idx="1504">
                  <c:v>44788</c:v>
                </c:pt>
                <c:pt idx="1505">
                  <c:v>44789</c:v>
                </c:pt>
                <c:pt idx="1506">
                  <c:v>44790</c:v>
                </c:pt>
                <c:pt idx="1507">
                  <c:v>44791</c:v>
                </c:pt>
                <c:pt idx="1508">
                  <c:v>44792</c:v>
                </c:pt>
                <c:pt idx="1509">
                  <c:v>44793</c:v>
                </c:pt>
                <c:pt idx="1510">
                  <c:v>44794</c:v>
                </c:pt>
                <c:pt idx="1511">
                  <c:v>44795</c:v>
                </c:pt>
                <c:pt idx="1512">
                  <c:v>44796</c:v>
                </c:pt>
                <c:pt idx="1513">
                  <c:v>44797</c:v>
                </c:pt>
                <c:pt idx="1514">
                  <c:v>44798</c:v>
                </c:pt>
                <c:pt idx="1515">
                  <c:v>44799</c:v>
                </c:pt>
                <c:pt idx="1516">
                  <c:v>44800</c:v>
                </c:pt>
                <c:pt idx="1517">
                  <c:v>44801</c:v>
                </c:pt>
                <c:pt idx="1518">
                  <c:v>44802</c:v>
                </c:pt>
                <c:pt idx="1519">
                  <c:v>44803</c:v>
                </c:pt>
                <c:pt idx="1520">
                  <c:v>44804</c:v>
                </c:pt>
                <c:pt idx="1521">
                  <c:v>44805</c:v>
                </c:pt>
                <c:pt idx="1522">
                  <c:v>44806</c:v>
                </c:pt>
                <c:pt idx="1523">
                  <c:v>44807</c:v>
                </c:pt>
                <c:pt idx="1524">
                  <c:v>44808</c:v>
                </c:pt>
                <c:pt idx="1525">
                  <c:v>44809</c:v>
                </c:pt>
                <c:pt idx="1526">
                  <c:v>44810</c:v>
                </c:pt>
                <c:pt idx="1527">
                  <c:v>44811</c:v>
                </c:pt>
                <c:pt idx="1528">
                  <c:v>44812</c:v>
                </c:pt>
                <c:pt idx="1529">
                  <c:v>44813</c:v>
                </c:pt>
                <c:pt idx="1530">
                  <c:v>44814</c:v>
                </c:pt>
                <c:pt idx="1531">
                  <c:v>44815</c:v>
                </c:pt>
                <c:pt idx="1532">
                  <c:v>44816</c:v>
                </c:pt>
                <c:pt idx="1533">
                  <c:v>44817</c:v>
                </c:pt>
                <c:pt idx="1534">
                  <c:v>44818</c:v>
                </c:pt>
                <c:pt idx="1535">
                  <c:v>44819</c:v>
                </c:pt>
                <c:pt idx="1536">
                  <c:v>44820</c:v>
                </c:pt>
                <c:pt idx="1537">
                  <c:v>44821</c:v>
                </c:pt>
                <c:pt idx="1538">
                  <c:v>44822</c:v>
                </c:pt>
                <c:pt idx="1539">
                  <c:v>44823</c:v>
                </c:pt>
                <c:pt idx="1540">
                  <c:v>44824</c:v>
                </c:pt>
                <c:pt idx="1541">
                  <c:v>44825</c:v>
                </c:pt>
                <c:pt idx="1542">
                  <c:v>44826</c:v>
                </c:pt>
                <c:pt idx="1543">
                  <c:v>44827</c:v>
                </c:pt>
                <c:pt idx="1544">
                  <c:v>44828</c:v>
                </c:pt>
                <c:pt idx="1545">
                  <c:v>44829</c:v>
                </c:pt>
                <c:pt idx="1546">
                  <c:v>44830</c:v>
                </c:pt>
                <c:pt idx="1547">
                  <c:v>44831</c:v>
                </c:pt>
                <c:pt idx="1548">
                  <c:v>44832</c:v>
                </c:pt>
                <c:pt idx="1549">
                  <c:v>44833</c:v>
                </c:pt>
                <c:pt idx="1550">
                  <c:v>44834</c:v>
                </c:pt>
                <c:pt idx="1551">
                  <c:v>44835</c:v>
                </c:pt>
                <c:pt idx="1552">
                  <c:v>44836</c:v>
                </c:pt>
                <c:pt idx="1553">
                  <c:v>44837</c:v>
                </c:pt>
                <c:pt idx="1554">
                  <c:v>44838</c:v>
                </c:pt>
                <c:pt idx="1555">
                  <c:v>44839</c:v>
                </c:pt>
                <c:pt idx="1556">
                  <c:v>44840</c:v>
                </c:pt>
                <c:pt idx="1557">
                  <c:v>44841</c:v>
                </c:pt>
                <c:pt idx="1558">
                  <c:v>44842</c:v>
                </c:pt>
                <c:pt idx="1559">
                  <c:v>44843</c:v>
                </c:pt>
                <c:pt idx="1560">
                  <c:v>44844</c:v>
                </c:pt>
                <c:pt idx="1561">
                  <c:v>44845</c:v>
                </c:pt>
                <c:pt idx="1562">
                  <c:v>44846</c:v>
                </c:pt>
                <c:pt idx="1563">
                  <c:v>44847</c:v>
                </c:pt>
                <c:pt idx="1564">
                  <c:v>44848</c:v>
                </c:pt>
                <c:pt idx="1565">
                  <c:v>44849</c:v>
                </c:pt>
                <c:pt idx="1566">
                  <c:v>44850</c:v>
                </c:pt>
                <c:pt idx="1567">
                  <c:v>44851</c:v>
                </c:pt>
                <c:pt idx="1568">
                  <c:v>44852</c:v>
                </c:pt>
                <c:pt idx="1569">
                  <c:v>44853</c:v>
                </c:pt>
                <c:pt idx="1570">
                  <c:v>44854</c:v>
                </c:pt>
                <c:pt idx="1571">
                  <c:v>44855</c:v>
                </c:pt>
                <c:pt idx="1572">
                  <c:v>44856</c:v>
                </c:pt>
                <c:pt idx="1573">
                  <c:v>44857</c:v>
                </c:pt>
                <c:pt idx="1574">
                  <c:v>44858</c:v>
                </c:pt>
                <c:pt idx="1575">
                  <c:v>44859</c:v>
                </c:pt>
                <c:pt idx="1576">
                  <c:v>44860</c:v>
                </c:pt>
                <c:pt idx="1577">
                  <c:v>44861</c:v>
                </c:pt>
                <c:pt idx="1578">
                  <c:v>44862</c:v>
                </c:pt>
                <c:pt idx="1579">
                  <c:v>44863</c:v>
                </c:pt>
                <c:pt idx="1580">
                  <c:v>44864</c:v>
                </c:pt>
                <c:pt idx="1581">
                  <c:v>44865</c:v>
                </c:pt>
                <c:pt idx="1582">
                  <c:v>44866</c:v>
                </c:pt>
                <c:pt idx="1583">
                  <c:v>44867</c:v>
                </c:pt>
                <c:pt idx="1584">
                  <c:v>44868</c:v>
                </c:pt>
                <c:pt idx="1585">
                  <c:v>44869</c:v>
                </c:pt>
                <c:pt idx="1586">
                  <c:v>44870</c:v>
                </c:pt>
                <c:pt idx="1587">
                  <c:v>44871</c:v>
                </c:pt>
                <c:pt idx="1588">
                  <c:v>44872</c:v>
                </c:pt>
                <c:pt idx="1589">
                  <c:v>44873</c:v>
                </c:pt>
                <c:pt idx="1590">
                  <c:v>44874</c:v>
                </c:pt>
                <c:pt idx="1591">
                  <c:v>44875</c:v>
                </c:pt>
                <c:pt idx="1592">
                  <c:v>44876</c:v>
                </c:pt>
                <c:pt idx="1593">
                  <c:v>44877</c:v>
                </c:pt>
                <c:pt idx="1594">
                  <c:v>44878</c:v>
                </c:pt>
                <c:pt idx="1595">
                  <c:v>44879</c:v>
                </c:pt>
                <c:pt idx="1596">
                  <c:v>44880</c:v>
                </c:pt>
                <c:pt idx="1597">
                  <c:v>44881</c:v>
                </c:pt>
                <c:pt idx="1598">
                  <c:v>44882</c:v>
                </c:pt>
                <c:pt idx="1599">
                  <c:v>44883</c:v>
                </c:pt>
                <c:pt idx="1600">
                  <c:v>44884</c:v>
                </c:pt>
                <c:pt idx="1601">
                  <c:v>44885</c:v>
                </c:pt>
                <c:pt idx="1602">
                  <c:v>44886</c:v>
                </c:pt>
                <c:pt idx="1603">
                  <c:v>44887</c:v>
                </c:pt>
                <c:pt idx="1604">
                  <c:v>44888</c:v>
                </c:pt>
                <c:pt idx="1605">
                  <c:v>44889</c:v>
                </c:pt>
                <c:pt idx="1606">
                  <c:v>44890</c:v>
                </c:pt>
                <c:pt idx="1607">
                  <c:v>44891</c:v>
                </c:pt>
                <c:pt idx="1608">
                  <c:v>44892</c:v>
                </c:pt>
                <c:pt idx="1609">
                  <c:v>44893</c:v>
                </c:pt>
                <c:pt idx="1610">
                  <c:v>44894</c:v>
                </c:pt>
                <c:pt idx="1611">
                  <c:v>44895</c:v>
                </c:pt>
                <c:pt idx="1612">
                  <c:v>44896</c:v>
                </c:pt>
                <c:pt idx="1613">
                  <c:v>44897</c:v>
                </c:pt>
                <c:pt idx="1614">
                  <c:v>44898</c:v>
                </c:pt>
                <c:pt idx="1615">
                  <c:v>44899</c:v>
                </c:pt>
                <c:pt idx="1616">
                  <c:v>44900</c:v>
                </c:pt>
                <c:pt idx="1617">
                  <c:v>44901</c:v>
                </c:pt>
                <c:pt idx="1618">
                  <c:v>44902</c:v>
                </c:pt>
                <c:pt idx="1619">
                  <c:v>44903</c:v>
                </c:pt>
                <c:pt idx="1620">
                  <c:v>44904</c:v>
                </c:pt>
                <c:pt idx="1621">
                  <c:v>44905</c:v>
                </c:pt>
                <c:pt idx="1622">
                  <c:v>44906</c:v>
                </c:pt>
                <c:pt idx="1623">
                  <c:v>44907</c:v>
                </c:pt>
                <c:pt idx="1624">
                  <c:v>44908</c:v>
                </c:pt>
                <c:pt idx="1625">
                  <c:v>44909</c:v>
                </c:pt>
                <c:pt idx="1626">
                  <c:v>44910</c:v>
                </c:pt>
                <c:pt idx="1627">
                  <c:v>44911</c:v>
                </c:pt>
                <c:pt idx="1628">
                  <c:v>44912</c:v>
                </c:pt>
                <c:pt idx="1629">
                  <c:v>44913</c:v>
                </c:pt>
                <c:pt idx="1630">
                  <c:v>44914</c:v>
                </c:pt>
                <c:pt idx="1631">
                  <c:v>44915</c:v>
                </c:pt>
                <c:pt idx="1632">
                  <c:v>44916</c:v>
                </c:pt>
                <c:pt idx="1633">
                  <c:v>44917</c:v>
                </c:pt>
                <c:pt idx="1634">
                  <c:v>44918</c:v>
                </c:pt>
                <c:pt idx="1635">
                  <c:v>44919</c:v>
                </c:pt>
                <c:pt idx="1636">
                  <c:v>44920</c:v>
                </c:pt>
                <c:pt idx="1637">
                  <c:v>44921</c:v>
                </c:pt>
                <c:pt idx="1638">
                  <c:v>44922</c:v>
                </c:pt>
                <c:pt idx="1639">
                  <c:v>44923</c:v>
                </c:pt>
                <c:pt idx="1640">
                  <c:v>44924</c:v>
                </c:pt>
                <c:pt idx="1641">
                  <c:v>44925</c:v>
                </c:pt>
                <c:pt idx="1642">
                  <c:v>44926</c:v>
                </c:pt>
                <c:pt idx="1643">
                  <c:v>44927</c:v>
                </c:pt>
                <c:pt idx="1644">
                  <c:v>44928</c:v>
                </c:pt>
                <c:pt idx="1645">
                  <c:v>44929</c:v>
                </c:pt>
                <c:pt idx="1646">
                  <c:v>44930</c:v>
                </c:pt>
                <c:pt idx="1647">
                  <c:v>44931</c:v>
                </c:pt>
                <c:pt idx="1648">
                  <c:v>44932</c:v>
                </c:pt>
                <c:pt idx="1649">
                  <c:v>44933</c:v>
                </c:pt>
                <c:pt idx="1650">
                  <c:v>44934</c:v>
                </c:pt>
                <c:pt idx="1651">
                  <c:v>44935</c:v>
                </c:pt>
                <c:pt idx="1652">
                  <c:v>44936</c:v>
                </c:pt>
                <c:pt idx="1653">
                  <c:v>44937</c:v>
                </c:pt>
                <c:pt idx="1654">
                  <c:v>44938</c:v>
                </c:pt>
                <c:pt idx="1655">
                  <c:v>44939</c:v>
                </c:pt>
                <c:pt idx="1656">
                  <c:v>44940</c:v>
                </c:pt>
                <c:pt idx="1657">
                  <c:v>44941</c:v>
                </c:pt>
                <c:pt idx="1658">
                  <c:v>44942</c:v>
                </c:pt>
                <c:pt idx="1659">
                  <c:v>44943</c:v>
                </c:pt>
                <c:pt idx="1660">
                  <c:v>44944</c:v>
                </c:pt>
                <c:pt idx="1661">
                  <c:v>44945</c:v>
                </c:pt>
                <c:pt idx="1662">
                  <c:v>44946</c:v>
                </c:pt>
                <c:pt idx="1663">
                  <c:v>44947</c:v>
                </c:pt>
                <c:pt idx="1664">
                  <c:v>44948</c:v>
                </c:pt>
                <c:pt idx="1665">
                  <c:v>44949</c:v>
                </c:pt>
                <c:pt idx="1666">
                  <c:v>44950</c:v>
                </c:pt>
                <c:pt idx="1667">
                  <c:v>44951</c:v>
                </c:pt>
                <c:pt idx="1668">
                  <c:v>44952</c:v>
                </c:pt>
                <c:pt idx="1669">
                  <c:v>44953</c:v>
                </c:pt>
                <c:pt idx="1670">
                  <c:v>44954</c:v>
                </c:pt>
                <c:pt idx="1671">
                  <c:v>44955</c:v>
                </c:pt>
                <c:pt idx="1672">
                  <c:v>44956</c:v>
                </c:pt>
                <c:pt idx="1673">
                  <c:v>44957</c:v>
                </c:pt>
                <c:pt idx="1674">
                  <c:v>44958</c:v>
                </c:pt>
                <c:pt idx="1675">
                  <c:v>44959</c:v>
                </c:pt>
                <c:pt idx="1676">
                  <c:v>44960</c:v>
                </c:pt>
                <c:pt idx="1677">
                  <c:v>44961</c:v>
                </c:pt>
                <c:pt idx="1678">
                  <c:v>44962</c:v>
                </c:pt>
                <c:pt idx="1679">
                  <c:v>44963</c:v>
                </c:pt>
                <c:pt idx="1680">
                  <c:v>44964</c:v>
                </c:pt>
                <c:pt idx="1681">
                  <c:v>44965</c:v>
                </c:pt>
                <c:pt idx="1682">
                  <c:v>44966</c:v>
                </c:pt>
                <c:pt idx="1683">
                  <c:v>44967</c:v>
                </c:pt>
                <c:pt idx="1684">
                  <c:v>44968</c:v>
                </c:pt>
                <c:pt idx="1685">
                  <c:v>44969</c:v>
                </c:pt>
                <c:pt idx="1686">
                  <c:v>44970</c:v>
                </c:pt>
                <c:pt idx="1687">
                  <c:v>44971</c:v>
                </c:pt>
                <c:pt idx="1688">
                  <c:v>44972</c:v>
                </c:pt>
                <c:pt idx="1689">
                  <c:v>44973</c:v>
                </c:pt>
                <c:pt idx="1690">
                  <c:v>44974</c:v>
                </c:pt>
                <c:pt idx="1691">
                  <c:v>44975</c:v>
                </c:pt>
                <c:pt idx="1692">
                  <c:v>44976</c:v>
                </c:pt>
                <c:pt idx="1693">
                  <c:v>44977</c:v>
                </c:pt>
                <c:pt idx="1694">
                  <c:v>44978</c:v>
                </c:pt>
                <c:pt idx="1695">
                  <c:v>44979</c:v>
                </c:pt>
                <c:pt idx="1696">
                  <c:v>44980</c:v>
                </c:pt>
                <c:pt idx="1697">
                  <c:v>44981</c:v>
                </c:pt>
                <c:pt idx="1698">
                  <c:v>44982</c:v>
                </c:pt>
                <c:pt idx="1699">
                  <c:v>44983</c:v>
                </c:pt>
                <c:pt idx="1700">
                  <c:v>44984</c:v>
                </c:pt>
                <c:pt idx="1701">
                  <c:v>44985</c:v>
                </c:pt>
                <c:pt idx="1702">
                  <c:v>44986</c:v>
                </c:pt>
                <c:pt idx="1703">
                  <c:v>44987</c:v>
                </c:pt>
                <c:pt idx="1704">
                  <c:v>44988</c:v>
                </c:pt>
                <c:pt idx="1705">
                  <c:v>44989</c:v>
                </c:pt>
                <c:pt idx="1706">
                  <c:v>44990</c:v>
                </c:pt>
                <c:pt idx="1707">
                  <c:v>44991</c:v>
                </c:pt>
                <c:pt idx="1708">
                  <c:v>44992</c:v>
                </c:pt>
                <c:pt idx="1709">
                  <c:v>44993</c:v>
                </c:pt>
                <c:pt idx="1710">
                  <c:v>44994</c:v>
                </c:pt>
                <c:pt idx="1711">
                  <c:v>44995</c:v>
                </c:pt>
                <c:pt idx="1712">
                  <c:v>44996</c:v>
                </c:pt>
                <c:pt idx="1713">
                  <c:v>44997</c:v>
                </c:pt>
                <c:pt idx="1714">
                  <c:v>44998</c:v>
                </c:pt>
                <c:pt idx="1715">
                  <c:v>44999</c:v>
                </c:pt>
                <c:pt idx="1716">
                  <c:v>45000</c:v>
                </c:pt>
                <c:pt idx="1717">
                  <c:v>45001</c:v>
                </c:pt>
                <c:pt idx="1718">
                  <c:v>45002</c:v>
                </c:pt>
                <c:pt idx="1719">
                  <c:v>45003</c:v>
                </c:pt>
                <c:pt idx="1720">
                  <c:v>45004</c:v>
                </c:pt>
                <c:pt idx="1721">
                  <c:v>45005</c:v>
                </c:pt>
                <c:pt idx="1722">
                  <c:v>45006</c:v>
                </c:pt>
                <c:pt idx="1723">
                  <c:v>45007</c:v>
                </c:pt>
                <c:pt idx="1724">
                  <c:v>45008</c:v>
                </c:pt>
                <c:pt idx="1725">
                  <c:v>45009</c:v>
                </c:pt>
                <c:pt idx="1726">
                  <c:v>45010</c:v>
                </c:pt>
                <c:pt idx="1727">
                  <c:v>45011</c:v>
                </c:pt>
                <c:pt idx="1728">
                  <c:v>45012</c:v>
                </c:pt>
                <c:pt idx="1729">
                  <c:v>45013</c:v>
                </c:pt>
                <c:pt idx="1730">
                  <c:v>45014</c:v>
                </c:pt>
                <c:pt idx="1731">
                  <c:v>45015</c:v>
                </c:pt>
                <c:pt idx="1732">
                  <c:v>45016</c:v>
                </c:pt>
                <c:pt idx="1733">
                  <c:v>45017</c:v>
                </c:pt>
                <c:pt idx="1734">
                  <c:v>45018</c:v>
                </c:pt>
                <c:pt idx="1735">
                  <c:v>45019</c:v>
                </c:pt>
                <c:pt idx="1736">
                  <c:v>45020</c:v>
                </c:pt>
                <c:pt idx="1737">
                  <c:v>45021</c:v>
                </c:pt>
                <c:pt idx="1738">
                  <c:v>45022</c:v>
                </c:pt>
                <c:pt idx="1739">
                  <c:v>45023</c:v>
                </c:pt>
                <c:pt idx="1740">
                  <c:v>45024</c:v>
                </c:pt>
                <c:pt idx="1741">
                  <c:v>45025</c:v>
                </c:pt>
                <c:pt idx="1742">
                  <c:v>45026</c:v>
                </c:pt>
                <c:pt idx="1743">
                  <c:v>45027</c:v>
                </c:pt>
                <c:pt idx="1744">
                  <c:v>45028</c:v>
                </c:pt>
                <c:pt idx="1745">
                  <c:v>45029</c:v>
                </c:pt>
                <c:pt idx="1746">
                  <c:v>45030</c:v>
                </c:pt>
                <c:pt idx="1747">
                  <c:v>45031</c:v>
                </c:pt>
                <c:pt idx="1748">
                  <c:v>45032</c:v>
                </c:pt>
                <c:pt idx="1749">
                  <c:v>45033</c:v>
                </c:pt>
                <c:pt idx="1750">
                  <c:v>45034</c:v>
                </c:pt>
                <c:pt idx="1751">
                  <c:v>45035</c:v>
                </c:pt>
                <c:pt idx="1752">
                  <c:v>45036</c:v>
                </c:pt>
                <c:pt idx="1753">
                  <c:v>45037</c:v>
                </c:pt>
                <c:pt idx="1754">
                  <c:v>45038</c:v>
                </c:pt>
                <c:pt idx="1755">
                  <c:v>45039</c:v>
                </c:pt>
                <c:pt idx="1756">
                  <c:v>45040</c:v>
                </c:pt>
                <c:pt idx="1757">
                  <c:v>45041</c:v>
                </c:pt>
                <c:pt idx="1758">
                  <c:v>45042</c:v>
                </c:pt>
                <c:pt idx="1759">
                  <c:v>45043</c:v>
                </c:pt>
                <c:pt idx="1760">
                  <c:v>45044</c:v>
                </c:pt>
                <c:pt idx="1761">
                  <c:v>45045</c:v>
                </c:pt>
                <c:pt idx="1762">
                  <c:v>45046</c:v>
                </c:pt>
                <c:pt idx="1763">
                  <c:v>45047</c:v>
                </c:pt>
                <c:pt idx="1764">
                  <c:v>45048</c:v>
                </c:pt>
                <c:pt idx="1765">
                  <c:v>45049</c:v>
                </c:pt>
                <c:pt idx="1766">
                  <c:v>45050</c:v>
                </c:pt>
                <c:pt idx="1767">
                  <c:v>45051</c:v>
                </c:pt>
                <c:pt idx="1768">
                  <c:v>45052</c:v>
                </c:pt>
                <c:pt idx="1769">
                  <c:v>45053</c:v>
                </c:pt>
                <c:pt idx="1770">
                  <c:v>45054</c:v>
                </c:pt>
                <c:pt idx="1771">
                  <c:v>45055</c:v>
                </c:pt>
                <c:pt idx="1772">
                  <c:v>45056</c:v>
                </c:pt>
                <c:pt idx="1773">
                  <c:v>45057</c:v>
                </c:pt>
                <c:pt idx="1774">
                  <c:v>45058</c:v>
                </c:pt>
                <c:pt idx="1775">
                  <c:v>45059</c:v>
                </c:pt>
                <c:pt idx="1776">
                  <c:v>45060</c:v>
                </c:pt>
                <c:pt idx="1777">
                  <c:v>45061</c:v>
                </c:pt>
                <c:pt idx="1778">
                  <c:v>45062</c:v>
                </c:pt>
                <c:pt idx="1779">
                  <c:v>45063</c:v>
                </c:pt>
                <c:pt idx="1780">
                  <c:v>45064</c:v>
                </c:pt>
                <c:pt idx="1781">
                  <c:v>45065</c:v>
                </c:pt>
                <c:pt idx="1782">
                  <c:v>45066</c:v>
                </c:pt>
                <c:pt idx="1783">
                  <c:v>45067</c:v>
                </c:pt>
                <c:pt idx="1784">
                  <c:v>45068</c:v>
                </c:pt>
                <c:pt idx="1785">
                  <c:v>45069</c:v>
                </c:pt>
                <c:pt idx="1786">
                  <c:v>45070</c:v>
                </c:pt>
                <c:pt idx="1787">
                  <c:v>45071</c:v>
                </c:pt>
                <c:pt idx="1788">
                  <c:v>45072</c:v>
                </c:pt>
                <c:pt idx="1789">
                  <c:v>45073</c:v>
                </c:pt>
                <c:pt idx="1790">
                  <c:v>45074</c:v>
                </c:pt>
                <c:pt idx="1791">
                  <c:v>45075</c:v>
                </c:pt>
                <c:pt idx="1792">
                  <c:v>45076</c:v>
                </c:pt>
                <c:pt idx="1793">
                  <c:v>45077</c:v>
                </c:pt>
                <c:pt idx="1794">
                  <c:v>45078</c:v>
                </c:pt>
                <c:pt idx="1795">
                  <c:v>45079</c:v>
                </c:pt>
                <c:pt idx="1796">
                  <c:v>45080</c:v>
                </c:pt>
                <c:pt idx="1797">
                  <c:v>45081</c:v>
                </c:pt>
                <c:pt idx="1798">
                  <c:v>45082</c:v>
                </c:pt>
                <c:pt idx="1799">
                  <c:v>45083</c:v>
                </c:pt>
                <c:pt idx="1800">
                  <c:v>45084</c:v>
                </c:pt>
                <c:pt idx="1801">
                  <c:v>45085</c:v>
                </c:pt>
                <c:pt idx="1802">
                  <c:v>45086</c:v>
                </c:pt>
                <c:pt idx="1803">
                  <c:v>45087</c:v>
                </c:pt>
                <c:pt idx="1804">
                  <c:v>45088</c:v>
                </c:pt>
                <c:pt idx="1805">
                  <c:v>45089</c:v>
                </c:pt>
                <c:pt idx="1806">
                  <c:v>45090</c:v>
                </c:pt>
                <c:pt idx="1807">
                  <c:v>45091</c:v>
                </c:pt>
                <c:pt idx="1808">
                  <c:v>45092</c:v>
                </c:pt>
                <c:pt idx="1809">
                  <c:v>45093</c:v>
                </c:pt>
                <c:pt idx="1810">
                  <c:v>45094</c:v>
                </c:pt>
                <c:pt idx="1811">
                  <c:v>45095</c:v>
                </c:pt>
                <c:pt idx="1812">
                  <c:v>45096</c:v>
                </c:pt>
                <c:pt idx="1813">
                  <c:v>45097</c:v>
                </c:pt>
                <c:pt idx="1814">
                  <c:v>45098</c:v>
                </c:pt>
                <c:pt idx="1815">
                  <c:v>45099</c:v>
                </c:pt>
                <c:pt idx="1816">
                  <c:v>45100</c:v>
                </c:pt>
                <c:pt idx="1817">
                  <c:v>45101</c:v>
                </c:pt>
                <c:pt idx="1818">
                  <c:v>45102</c:v>
                </c:pt>
                <c:pt idx="1819">
                  <c:v>45103</c:v>
                </c:pt>
                <c:pt idx="1820">
                  <c:v>45104</c:v>
                </c:pt>
                <c:pt idx="1821">
                  <c:v>45105</c:v>
                </c:pt>
                <c:pt idx="1822">
                  <c:v>45106</c:v>
                </c:pt>
                <c:pt idx="1823">
                  <c:v>45107</c:v>
                </c:pt>
                <c:pt idx="1824">
                  <c:v>45108</c:v>
                </c:pt>
                <c:pt idx="1825">
                  <c:v>45109</c:v>
                </c:pt>
                <c:pt idx="1826">
                  <c:v>45110</c:v>
                </c:pt>
                <c:pt idx="1827">
                  <c:v>45111</c:v>
                </c:pt>
                <c:pt idx="1828">
                  <c:v>45112</c:v>
                </c:pt>
                <c:pt idx="1829">
                  <c:v>45113</c:v>
                </c:pt>
                <c:pt idx="1830">
                  <c:v>45114</c:v>
                </c:pt>
                <c:pt idx="1831">
                  <c:v>45115</c:v>
                </c:pt>
                <c:pt idx="1832">
                  <c:v>45116</c:v>
                </c:pt>
                <c:pt idx="1833">
                  <c:v>45117</c:v>
                </c:pt>
                <c:pt idx="1834">
                  <c:v>45118</c:v>
                </c:pt>
                <c:pt idx="1835">
                  <c:v>45119</c:v>
                </c:pt>
                <c:pt idx="1836">
                  <c:v>45120</c:v>
                </c:pt>
                <c:pt idx="1837">
                  <c:v>45121</c:v>
                </c:pt>
                <c:pt idx="1838">
                  <c:v>45122</c:v>
                </c:pt>
                <c:pt idx="1839">
                  <c:v>45123</c:v>
                </c:pt>
                <c:pt idx="1840">
                  <c:v>45124</c:v>
                </c:pt>
                <c:pt idx="1841">
                  <c:v>45125</c:v>
                </c:pt>
                <c:pt idx="1842">
                  <c:v>45126</c:v>
                </c:pt>
                <c:pt idx="1843">
                  <c:v>45127</c:v>
                </c:pt>
                <c:pt idx="1844">
                  <c:v>45128</c:v>
                </c:pt>
                <c:pt idx="1845">
                  <c:v>45129</c:v>
                </c:pt>
                <c:pt idx="1846">
                  <c:v>45130</c:v>
                </c:pt>
                <c:pt idx="1847">
                  <c:v>45131</c:v>
                </c:pt>
                <c:pt idx="1848">
                  <c:v>45132</c:v>
                </c:pt>
                <c:pt idx="1849">
                  <c:v>45133</c:v>
                </c:pt>
                <c:pt idx="1850">
                  <c:v>45134</c:v>
                </c:pt>
                <c:pt idx="1851">
                  <c:v>45135</c:v>
                </c:pt>
                <c:pt idx="1852">
                  <c:v>45136</c:v>
                </c:pt>
                <c:pt idx="1853">
                  <c:v>45137</c:v>
                </c:pt>
                <c:pt idx="1854">
                  <c:v>45138</c:v>
                </c:pt>
                <c:pt idx="1855">
                  <c:v>45139</c:v>
                </c:pt>
                <c:pt idx="1856">
                  <c:v>45140</c:v>
                </c:pt>
                <c:pt idx="1857">
                  <c:v>45141</c:v>
                </c:pt>
                <c:pt idx="1858">
                  <c:v>45142</c:v>
                </c:pt>
                <c:pt idx="1859">
                  <c:v>45143</c:v>
                </c:pt>
                <c:pt idx="1860">
                  <c:v>45144</c:v>
                </c:pt>
                <c:pt idx="1861">
                  <c:v>45145</c:v>
                </c:pt>
                <c:pt idx="1862">
                  <c:v>45146</c:v>
                </c:pt>
                <c:pt idx="1863">
                  <c:v>45147</c:v>
                </c:pt>
                <c:pt idx="1864">
                  <c:v>45148</c:v>
                </c:pt>
                <c:pt idx="1865">
                  <c:v>45149</c:v>
                </c:pt>
                <c:pt idx="1866">
                  <c:v>45150</c:v>
                </c:pt>
                <c:pt idx="1867">
                  <c:v>45151</c:v>
                </c:pt>
                <c:pt idx="1868">
                  <c:v>45152</c:v>
                </c:pt>
                <c:pt idx="1869">
                  <c:v>45153</c:v>
                </c:pt>
                <c:pt idx="1870">
                  <c:v>45154</c:v>
                </c:pt>
                <c:pt idx="1871">
                  <c:v>45155</c:v>
                </c:pt>
                <c:pt idx="1872">
                  <c:v>45156</c:v>
                </c:pt>
                <c:pt idx="1873">
                  <c:v>45157</c:v>
                </c:pt>
                <c:pt idx="1874">
                  <c:v>45158</c:v>
                </c:pt>
                <c:pt idx="1875">
                  <c:v>45159</c:v>
                </c:pt>
                <c:pt idx="1876">
                  <c:v>45160</c:v>
                </c:pt>
                <c:pt idx="1877">
                  <c:v>45161</c:v>
                </c:pt>
                <c:pt idx="1878">
                  <c:v>45162</c:v>
                </c:pt>
                <c:pt idx="1879">
                  <c:v>45163</c:v>
                </c:pt>
                <c:pt idx="1880">
                  <c:v>45164</c:v>
                </c:pt>
                <c:pt idx="1881">
                  <c:v>45165</c:v>
                </c:pt>
                <c:pt idx="1882">
                  <c:v>45166</c:v>
                </c:pt>
                <c:pt idx="1883">
                  <c:v>45167</c:v>
                </c:pt>
                <c:pt idx="1884">
                  <c:v>45168</c:v>
                </c:pt>
                <c:pt idx="1885">
                  <c:v>45169</c:v>
                </c:pt>
                <c:pt idx="1886">
                  <c:v>45170</c:v>
                </c:pt>
                <c:pt idx="1887">
                  <c:v>45171</c:v>
                </c:pt>
                <c:pt idx="1888">
                  <c:v>45172</c:v>
                </c:pt>
                <c:pt idx="1889">
                  <c:v>45173</c:v>
                </c:pt>
                <c:pt idx="1890">
                  <c:v>45174</c:v>
                </c:pt>
                <c:pt idx="1891">
                  <c:v>45175</c:v>
                </c:pt>
                <c:pt idx="1892">
                  <c:v>45176</c:v>
                </c:pt>
                <c:pt idx="1893">
                  <c:v>45177</c:v>
                </c:pt>
                <c:pt idx="1894">
                  <c:v>45178</c:v>
                </c:pt>
                <c:pt idx="1895">
                  <c:v>45179</c:v>
                </c:pt>
                <c:pt idx="1896">
                  <c:v>45180</c:v>
                </c:pt>
                <c:pt idx="1897">
                  <c:v>45181</c:v>
                </c:pt>
                <c:pt idx="1898">
                  <c:v>45182</c:v>
                </c:pt>
                <c:pt idx="1899">
                  <c:v>45183</c:v>
                </c:pt>
                <c:pt idx="1900">
                  <c:v>45184</c:v>
                </c:pt>
                <c:pt idx="1901">
                  <c:v>45185</c:v>
                </c:pt>
                <c:pt idx="1902">
                  <c:v>45186</c:v>
                </c:pt>
                <c:pt idx="1903">
                  <c:v>45187</c:v>
                </c:pt>
                <c:pt idx="1904">
                  <c:v>45188</c:v>
                </c:pt>
                <c:pt idx="1905">
                  <c:v>45189</c:v>
                </c:pt>
                <c:pt idx="1906">
                  <c:v>45190</c:v>
                </c:pt>
                <c:pt idx="1907">
                  <c:v>45191</c:v>
                </c:pt>
                <c:pt idx="1908">
                  <c:v>45192</c:v>
                </c:pt>
                <c:pt idx="1909">
                  <c:v>45193</c:v>
                </c:pt>
                <c:pt idx="1910">
                  <c:v>45194</c:v>
                </c:pt>
                <c:pt idx="1911">
                  <c:v>45195</c:v>
                </c:pt>
                <c:pt idx="1912">
                  <c:v>45196</c:v>
                </c:pt>
                <c:pt idx="1913">
                  <c:v>45197</c:v>
                </c:pt>
                <c:pt idx="1914">
                  <c:v>45198</c:v>
                </c:pt>
                <c:pt idx="1915">
                  <c:v>45199</c:v>
                </c:pt>
                <c:pt idx="1916">
                  <c:v>45200</c:v>
                </c:pt>
                <c:pt idx="1917">
                  <c:v>45201</c:v>
                </c:pt>
                <c:pt idx="1918">
                  <c:v>45202</c:v>
                </c:pt>
                <c:pt idx="1919">
                  <c:v>45203</c:v>
                </c:pt>
                <c:pt idx="1920">
                  <c:v>45204</c:v>
                </c:pt>
                <c:pt idx="1921">
                  <c:v>45205</c:v>
                </c:pt>
                <c:pt idx="1922">
                  <c:v>45206</c:v>
                </c:pt>
                <c:pt idx="1923">
                  <c:v>45207</c:v>
                </c:pt>
                <c:pt idx="1924">
                  <c:v>45208</c:v>
                </c:pt>
                <c:pt idx="1925">
                  <c:v>45209</c:v>
                </c:pt>
                <c:pt idx="1926">
                  <c:v>45210</c:v>
                </c:pt>
                <c:pt idx="1927">
                  <c:v>45211</c:v>
                </c:pt>
                <c:pt idx="1928">
                  <c:v>45212</c:v>
                </c:pt>
                <c:pt idx="1929">
                  <c:v>45213</c:v>
                </c:pt>
                <c:pt idx="1930">
                  <c:v>45214</c:v>
                </c:pt>
                <c:pt idx="1931">
                  <c:v>45215</c:v>
                </c:pt>
                <c:pt idx="1932">
                  <c:v>45216</c:v>
                </c:pt>
                <c:pt idx="1933">
                  <c:v>45217</c:v>
                </c:pt>
                <c:pt idx="1934">
                  <c:v>45218</c:v>
                </c:pt>
                <c:pt idx="1935">
                  <c:v>45219</c:v>
                </c:pt>
                <c:pt idx="1936">
                  <c:v>45220</c:v>
                </c:pt>
                <c:pt idx="1937">
                  <c:v>45221</c:v>
                </c:pt>
                <c:pt idx="1938">
                  <c:v>45222</c:v>
                </c:pt>
                <c:pt idx="1939">
                  <c:v>45223</c:v>
                </c:pt>
                <c:pt idx="1940">
                  <c:v>45224</c:v>
                </c:pt>
                <c:pt idx="1941">
                  <c:v>45225</c:v>
                </c:pt>
                <c:pt idx="1942">
                  <c:v>45226</c:v>
                </c:pt>
                <c:pt idx="1943">
                  <c:v>45227</c:v>
                </c:pt>
                <c:pt idx="1944">
                  <c:v>45228</c:v>
                </c:pt>
                <c:pt idx="1945">
                  <c:v>45229</c:v>
                </c:pt>
                <c:pt idx="1946">
                  <c:v>45230</c:v>
                </c:pt>
                <c:pt idx="1947">
                  <c:v>45231</c:v>
                </c:pt>
                <c:pt idx="1948">
                  <c:v>45232</c:v>
                </c:pt>
                <c:pt idx="1949">
                  <c:v>45233</c:v>
                </c:pt>
                <c:pt idx="1950">
                  <c:v>45234</c:v>
                </c:pt>
                <c:pt idx="1951">
                  <c:v>45235</c:v>
                </c:pt>
                <c:pt idx="1952">
                  <c:v>45236</c:v>
                </c:pt>
                <c:pt idx="1953">
                  <c:v>45237</c:v>
                </c:pt>
                <c:pt idx="1954">
                  <c:v>45238</c:v>
                </c:pt>
                <c:pt idx="1955">
                  <c:v>45239</c:v>
                </c:pt>
                <c:pt idx="1956">
                  <c:v>45240</c:v>
                </c:pt>
                <c:pt idx="1957">
                  <c:v>45241</c:v>
                </c:pt>
                <c:pt idx="1958">
                  <c:v>45242</c:v>
                </c:pt>
                <c:pt idx="1959">
                  <c:v>45243</c:v>
                </c:pt>
                <c:pt idx="1960">
                  <c:v>45244</c:v>
                </c:pt>
                <c:pt idx="1961">
                  <c:v>45245</c:v>
                </c:pt>
                <c:pt idx="1962">
                  <c:v>45246</c:v>
                </c:pt>
                <c:pt idx="1963">
                  <c:v>45247</c:v>
                </c:pt>
                <c:pt idx="1964">
                  <c:v>45248</c:v>
                </c:pt>
                <c:pt idx="1965">
                  <c:v>45249</c:v>
                </c:pt>
                <c:pt idx="1966">
                  <c:v>45250</c:v>
                </c:pt>
                <c:pt idx="1967">
                  <c:v>45251</c:v>
                </c:pt>
                <c:pt idx="1968">
                  <c:v>45252</c:v>
                </c:pt>
                <c:pt idx="1969">
                  <c:v>45253</c:v>
                </c:pt>
                <c:pt idx="1970">
                  <c:v>45254</c:v>
                </c:pt>
                <c:pt idx="1971">
                  <c:v>45255</c:v>
                </c:pt>
                <c:pt idx="1972">
                  <c:v>45256</c:v>
                </c:pt>
                <c:pt idx="1973">
                  <c:v>45257</c:v>
                </c:pt>
                <c:pt idx="1974">
                  <c:v>45258</c:v>
                </c:pt>
                <c:pt idx="1975">
                  <c:v>45259</c:v>
                </c:pt>
                <c:pt idx="1976">
                  <c:v>45260</c:v>
                </c:pt>
                <c:pt idx="1977">
                  <c:v>45261</c:v>
                </c:pt>
                <c:pt idx="1978">
                  <c:v>45262</c:v>
                </c:pt>
                <c:pt idx="1979">
                  <c:v>45263</c:v>
                </c:pt>
                <c:pt idx="1980">
                  <c:v>45264</c:v>
                </c:pt>
                <c:pt idx="1981">
                  <c:v>45265</c:v>
                </c:pt>
                <c:pt idx="1982">
                  <c:v>45266</c:v>
                </c:pt>
                <c:pt idx="1983">
                  <c:v>45267</c:v>
                </c:pt>
                <c:pt idx="1984">
                  <c:v>45268</c:v>
                </c:pt>
                <c:pt idx="1985">
                  <c:v>45269</c:v>
                </c:pt>
                <c:pt idx="1986">
                  <c:v>45270</c:v>
                </c:pt>
                <c:pt idx="1987">
                  <c:v>45271</c:v>
                </c:pt>
                <c:pt idx="1988">
                  <c:v>45272</c:v>
                </c:pt>
                <c:pt idx="1989">
                  <c:v>45273</c:v>
                </c:pt>
                <c:pt idx="1990">
                  <c:v>45274</c:v>
                </c:pt>
                <c:pt idx="1991">
                  <c:v>45275</c:v>
                </c:pt>
                <c:pt idx="1992">
                  <c:v>45276</c:v>
                </c:pt>
                <c:pt idx="1993">
                  <c:v>45277</c:v>
                </c:pt>
                <c:pt idx="1994">
                  <c:v>45278</c:v>
                </c:pt>
                <c:pt idx="1995">
                  <c:v>45279</c:v>
                </c:pt>
                <c:pt idx="1996">
                  <c:v>45280</c:v>
                </c:pt>
                <c:pt idx="1997">
                  <c:v>45281</c:v>
                </c:pt>
                <c:pt idx="1998">
                  <c:v>45282</c:v>
                </c:pt>
                <c:pt idx="1999">
                  <c:v>45283</c:v>
                </c:pt>
                <c:pt idx="2000">
                  <c:v>45284</c:v>
                </c:pt>
                <c:pt idx="2001">
                  <c:v>45285</c:v>
                </c:pt>
                <c:pt idx="2002">
                  <c:v>45286</c:v>
                </c:pt>
                <c:pt idx="2003">
                  <c:v>45287</c:v>
                </c:pt>
                <c:pt idx="2004">
                  <c:v>45288</c:v>
                </c:pt>
                <c:pt idx="2005">
                  <c:v>45289</c:v>
                </c:pt>
                <c:pt idx="2006">
                  <c:v>45290</c:v>
                </c:pt>
                <c:pt idx="2007">
                  <c:v>45291</c:v>
                </c:pt>
                <c:pt idx="2008">
                  <c:v>45292</c:v>
                </c:pt>
                <c:pt idx="2009">
                  <c:v>45293</c:v>
                </c:pt>
                <c:pt idx="2010">
                  <c:v>45294</c:v>
                </c:pt>
                <c:pt idx="2011">
                  <c:v>45295</c:v>
                </c:pt>
                <c:pt idx="2012">
                  <c:v>45296</c:v>
                </c:pt>
                <c:pt idx="2013">
                  <c:v>45297</c:v>
                </c:pt>
                <c:pt idx="2014">
                  <c:v>45298</c:v>
                </c:pt>
                <c:pt idx="2015">
                  <c:v>45299</c:v>
                </c:pt>
                <c:pt idx="2016">
                  <c:v>45300</c:v>
                </c:pt>
                <c:pt idx="2017">
                  <c:v>45301</c:v>
                </c:pt>
                <c:pt idx="2018">
                  <c:v>45302</c:v>
                </c:pt>
                <c:pt idx="2019">
                  <c:v>45303</c:v>
                </c:pt>
                <c:pt idx="2020">
                  <c:v>45304</c:v>
                </c:pt>
                <c:pt idx="2021">
                  <c:v>45305</c:v>
                </c:pt>
                <c:pt idx="2022">
                  <c:v>45306</c:v>
                </c:pt>
                <c:pt idx="2023">
                  <c:v>45307</c:v>
                </c:pt>
                <c:pt idx="2024">
                  <c:v>45308</c:v>
                </c:pt>
                <c:pt idx="2025">
                  <c:v>45309</c:v>
                </c:pt>
                <c:pt idx="2026">
                  <c:v>45310</c:v>
                </c:pt>
                <c:pt idx="2027">
                  <c:v>45311</c:v>
                </c:pt>
                <c:pt idx="2028">
                  <c:v>45312</c:v>
                </c:pt>
                <c:pt idx="2029">
                  <c:v>45313</c:v>
                </c:pt>
                <c:pt idx="2030">
                  <c:v>45314</c:v>
                </c:pt>
                <c:pt idx="2031">
                  <c:v>45315</c:v>
                </c:pt>
                <c:pt idx="2032">
                  <c:v>45316</c:v>
                </c:pt>
                <c:pt idx="2033">
                  <c:v>45317</c:v>
                </c:pt>
                <c:pt idx="2034">
                  <c:v>45318</c:v>
                </c:pt>
                <c:pt idx="2035">
                  <c:v>45319</c:v>
                </c:pt>
                <c:pt idx="2036">
                  <c:v>45320</c:v>
                </c:pt>
                <c:pt idx="2037">
                  <c:v>45321</c:v>
                </c:pt>
                <c:pt idx="2038">
                  <c:v>45322</c:v>
                </c:pt>
                <c:pt idx="2039">
                  <c:v>45323</c:v>
                </c:pt>
                <c:pt idx="2040">
                  <c:v>45324</c:v>
                </c:pt>
                <c:pt idx="2041">
                  <c:v>45325</c:v>
                </c:pt>
                <c:pt idx="2042">
                  <c:v>45326</c:v>
                </c:pt>
                <c:pt idx="2043">
                  <c:v>45327</c:v>
                </c:pt>
                <c:pt idx="2044">
                  <c:v>45328</c:v>
                </c:pt>
                <c:pt idx="2045">
                  <c:v>45329</c:v>
                </c:pt>
                <c:pt idx="2046">
                  <c:v>45330</c:v>
                </c:pt>
                <c:pt idx="2047">
                  <c:v>45331</c:v>
                </c:pt>
                <c:pt idx="2048">
                  <c:v>45332</c:v>
                </c:pt>
                <c:pt idx="2049">
                  <c:v>45333</c:v>
                </c:pt>
                <c:pt idx="2050">
                  <c:v>45334</c:v>
                </c:pt>
                <c:pt idx="2051">
                  <c:v>45335</c:v>
                </c:pt>
                <c:pt idx="2052">
                  <c:v>45336</c:v>
                </c:pt>
                <c:pt idx="2053">
                  <c:v>45337</c:v>
                </c:pt>
                <c:pt idx="2054">
                  <c:v>45338</c:v>
                </c:pt>
                <c:pt idx="2055">
                  <c:v>45339</c:v>
                </c:pt>
                <c:pt idx="2056">
                  <c:v>45340</c:v>
                </c:pt>
                <c:pt idx="2057">
                  <c:v>45341</c:v>
                </c:pt>
                <c:pt idx="2058">
                  <c:v>45342</c:v>
                </c:pt>
                <c:pt idx="2059">
                  <c:v>45343</c:v>
                </c:pt>
                <c:pt idx="2060">
                  <c:v>45344</c:v>
                </c:pt>
                <c:pt idx="2061">
                  <c:v>45345</c:v>
                </c:pt>
                <c:pt idx="2062">
                  <c:v>45346</c:v>
                </c:pt>
                <c:pt idx="2063">
                  <c:v>45347</c:v>
                </c:pt>
                <c:pt idx="2064">
                  <c:v>45348</c:v>
                </c:pt>
                <c:pt idx="2065">
                  <c:v>45349</c:v>
                </c:pt>
                <c:pt idx="2066">
                  <c:v>45350</c:v>
                </c:pt>
                <c:pt idx="2067">
                  <c:v>45351</c:v>
                </c:pt>
                <c:pt idx="2068">
                  <c:v>45352</c:v>
                </c:pt>
                <c:pt idx="2069">
                  <c:v>45353</c:v>
                </c:pt>
                <c:pt idx="2070">
                  <c:v>45354</c:v>
                </c:pt>
                <c:pt idx="2071">
                  <c:v>45355</c:v>
                </c:pt>
                <c:pt idx="2072">
                  <c:v>45356</c:v>
                </c:pt>
                <c:pt idx="2073">
                  <c:v>45357</c:v>
                </c:pt>
                <c:pt idx="2074">
                  <c:v>45358</c:v>
                </c:pt>
                <c:pt idx="2075">
                  <c:v>45359</c:v>
                </c:pt>
                <c:pt idx="2076">
                  <c:v>45360</c:v>
                </c:pt>
                <c:pt idx="2077">
                  <c:v>45361</c:v>
                </c:pt>
                <c:pt idx="2078">
                  <c:v>45362</c:v>
                </c:pt>
                <c:pt idx="2079">
                  <c:v>45363</c:v>
                </c:pt>
                <c:pt idx="2080">
                  <c:v>45364</c:v>
                </c:pt>
                <c:pt idx="2081">
                  <c:v>45365</c:v>
                </c:pt>
                <c:pt idx="2082">
                  <c:v>45366</c:v>
                </c:pt>
                <c:pt idx="2083">
                  <c:v>45367</c:v>
                </c:pt>
                <c:pt idx="2084">
                  <c:v>45368</c:v>
                </c:pt>
                <c:pt idx="2085">
                  <c:v>45369</c:v>
                </c:pt>
                <c:pt idx="2086">
                  <c:v>45370</c:v>
                </c:pt>
                <c:pt idx="2087">
                  <c:v>45371</c:v>
                </c:pt>
                <c:pt idx="2088">
                  <c:v>45372</c:v>
                </c:pt>
                <c:pt idx="2089">
                  <c:v>45373</c:v>
                </c:pt>
                <c:pt idx="2090">
                  <c:v>45374</c:v>
                </c:pt>
                <c:pt idx="2091">
                  <c:v>45375</c:v>
                </c:pt>
                <c:pt idx="2092">
                  <c:v>45376</c:v>
                </c:pt>
                <c:pt idx="2093">
                  <c:v>45377</c:v>
                </c:pt>
                <c:pt idx="2094">
                  <c:v>45378</c:v>
                </c:pt>
                <c:pt idx="2095">
                  <c:v>45379</c:v>
                </c:pt>
                <c:pt idx="2096">
                  <c:v>45380</c:v>
                </c:pt>
                <c:pt idx="2097">
                  <c:v>45381</c:v>
                </c:pt>
                <c:pt idx="2098">
                  <c:v>45382</c:v>
                </c:pt>
                <c:pt idx="2099">
                  <c:v>45383</c:v>
                </c:pt>
                <c:pt idx="2100">
                  <c:v>45384</c:v>
                </c:pt>
                <c:pt idx="2101">
                  <c:v>45385</c:v>
                </c:pt>
                <c:pt idx="2102">
                  <c:v>45386</c:v>
                </c:pt>
                <c:pt idx="2103">
                  <c:v>45387</c:v>
                </c:pt>
                <c:pt idx="2104">
                  <c:v>45388</c:v>
                </c:pt>
                <c:pt idx="2105">
                  <c:v>45389</c:v>
                </c:pt>
                <c:pt idx="2106">
                  <c:v>45390</c:v>
                </c:pt>
                <c:pt idx="2107">
                  <c:v>45391</c:v>
                </c:pt>
                <c:pt idx="2108">
                  <c:v>45392</c:v>
                </c:pt>
                <c:pt idx="2109">
                  <c:v>45393</c:v>
                </c:pt>
                <c:pt idx="2110">
                  <c:v>45394</c:v>
                </c:pt>
                <c:pt idx="2111">
                  <c:v>45395</c:v>
                </c:pt>
                <c:pt idx="2112">
                  <c:v>45396</c:v>
                </c:pt>
                <c:pt idx="2113">
                  <c:v>45397</c:v>
                </c:pt>
                <c:pt idx="2114">
                  <c:v>45398</c:v>
                </c:pt>
                <c:pt idx="2115">
                  <c:v>45399</c:v>
                </c:pt>
                <c:pt idx="2116">
                  <c:v>45400</c:v>
                </c:pt>
                <c:pt idx="2117">
                  <c:v>45401</c:v>
                </c:pt>
                <c:pt idx="2118">
                  <c:v>45402</c:v>
                </c:pt>
                <c:pt idx="2119">
                  <c:v>45403</c:v>
                </c:pt>
                <c:pt idx="2120">
                  <c:v>45404</c:v>
                </c:pt>
                <c:pt idx="2121">
                  <c:v>45405</c:v>
                </c:pt>
                <c:pt idx="2122">
                  <c:v>45406</c:v>
                </c:pt>
                <c:pt idx="2123">
                  <c:v>45407</c:v>
                </c:pt>
                <c:pt idx="2124">
                  <c:v>45408</c:v>
                </c:pt>
                <c:pt idx="2125">
                  <c:v>45409</c:v>
                </c:pt>
                <c:pt idx="2126">
                  <c:v>45410</c:v>
                </c:pt>
                <c:pt idx="2127">
                  <c:v>45411</c:v>
                </c:pt>
                <c:pt idx="2128">
                  <c:v>45412</c:v>
                </c:pt>
                <c:pt idx="2129">
                  <c:v>45413</c:v>
                </c:pt>
                <c:pt idx="2130">
                  <c:v>45414</c:v>
                </c:pt>
                <c:pt idx="2131">
                  <c:v>45415</c:v>
                </c:pt>
                <c:pt idx="2132">
                  <c:v>45416</c:v>
                </c:pt>
                <c:pt idx="2133">
                  <c:v>45417</c:v>
                </c:pt>
                <c:pt idx="2134">
                  <c:v>45418</c:v>
                </c:pt>
                <c:pt idx="2135">
                  <c:v>45419</c:v>
                </c:pt>
                <c:pt idx="2136">
                  <c:v>45420</c:v>
                </c:pt>
                <c:pt idx="2137">
                  <c:v>45421</c:v>
                </c:pt>
                <c:pt idx="2138">
                  <c:v>45422</c:v>
                </c:pt>
                <c:pt idx="2139">
                  <c:v>45423</c:v>
                </c:pt>
                <c:pt idx="2140">
                  <c:v>45424</c:v>
                </c:pt>
                <c:pt idx="2141">
                  <c:v>45425</c:v>
                </c:pt>
                <c:pt idx="2142">
                  <c:v>45426</c:v>
                </c:pt>
                <c:pt idx="2143">
                  <c:v>45427</c:v>
                </c:pt>
                <c:pt idx="2144">
                  <c:v>45428</c:v>
                </c:pt>
                <c:pt idx="2145">
                  <c:v>45429</c:v>
                </c:pt>
                <c:pt idx="2146">
                  <c:v>45430</c:v>
                </c:pt>
                <c:pt idx="2147">
                  <c:v>45431</c:v>
                </c:pt>
                <c:pt idx="2148">
                  <c:v>45432</c:v>
                </c:pt>
                <c:pt idx="2149">
                  <c:v>45433</c:v>
                </c:pt>
                <c:pt idx="2150">
                  <c:v>45434</c:v>
                </c:pt>
                <c:pt idx="2151">
                  <c:v>45435</c:v>
                </c:pt>
                <c:pt idx="2152">
                  <c:v>45436</c:v>
                </c:pt>
                <c:pt idx="2153">
                  <c:v>45437</c:v>
                </c:pt>
                <c:pt idx="2154">
                  <c:v>45438</c:v>
                </c:pt>
                <c:pt idx="2155">
                  <c:v>45439</c:v>
                </c:pt>
                <c:pt idx="2156">
                  <c:v>45440</c:v>
                </c:pt>
                <c:pt idx="2157">
                  <c:v>45441</c:v>
                </c:pt>
                <c:pt idx="2158">
                  <c:v>45442</c:v>
                </c:pt>
                <c:pt idx="2159">
                  <c:v>45443</c:v>
                </c:pt>
                <c:pt idx="2160">
                  <c:v>45444</c:v>
                </c:pt>
                <c:pt idx="2161">
                  <c:v>45445</c:v>
                </c:pt>
                <c:pt idx="2162">
                  <c:v>45446</c:v>
                </c:pt>
                <c:pt idx="2163">
                  <c:v>45447</c:v>
                </c:pt>
                <c:pt idx="2164">
                  <c:v>45448</c:v>
                </c:pt>
                <c:pt idx="2165">
                  <c:v>45449</c:v>
                </c:pt>
                <c:pt idx="2166">
                  <c:v>45450</c:v>
                </c:pt>
                <c:pt idx="2167">
                  <c:v>45451</c:v>
                </c:pt>
                <c:pt idx="2168">
                  <c:v>45452</c:v>
                </c:pt>
                <c:pt idx="2169">
                  <c:v>45453</c:v>
                </c:pt>
                <c:pt idx="2170">
                  <c:v>45454</c:v>
                </c:pt>
                <c:pt idx="2171">
                  <c:v>45455</c:v>
                </c:pt>
                <c:pt idx="2172">
                  <c:v>45456</c:v>
                </c:pt>
                <c:pt idx="2173">
                  <c:v>45457</c:v>
                </c:pt>
                <c:pt idx="2174">
                  <c:v>45458</c:v>
                </c:pt>
                <c:pt idx="2175">
                  <c:v>45459</c:v>
                </c:pt>
                <c:pt idx="2176">
                  <c:v>45460</c:v>
                </c:pt>
                <c:pt idx="2177">
                  <c:v>45461</c:v>
                </c:pt>
                <c:pt idx="2178">
                  <c:v>45462</c:v>
                </c:pt>
                <c:pt idx="2179">
                  <c:v>45463</c:v>
                </c:pt>
                <c:pt idx="2180">
                  <c:v>45464</c:v>
                </c:pt>
                <c:pt idx="2181">
                  <c:v>45465</c:v>
                </c:pt>
                <c:pt idx="2182">
                  <c:v>45466</c:v>
                </c:pt>
                <c:pt idx="2183">
                  <c:v>45467</c:v>
                </c:pt>
                <c:pt idx="2184">
                  <c:v>45468</c:v>
                </c:pt>
                <c:pt idx="2185">
                  <c:v>45469</c:v>
                </c:pt>
                <c:pt idx="2186">
                  <c:v>45470</c:v>
                </c:pt>
                <c:pt idx="2187">
                  <c:v>45471</c:v>
                </c:pt>
                <c:pt idx="2188">
                  <c:v>45472</c:v>
                </c:pt>
                <c:pt idx="2189">
                  <c:v>45473</c:v>
                </c:pt>
                <c:pt idx="2190">
                  <c:v>45474</c:v>
                </c:pt>
                <c:pt idx="2191">
                  <c:v>45475</c:v>
                </c:pt>
                <c:pt idx="2192">
                  <c:v>45476</c:v>
                </c:pt>
                <c:pt idx="2193">
                  <c:v>45477</c:v>
                </c:pt>
                <c:pt idx="2194">
                  <c:v>45478</c:v>
                </c:pt>
                <c:pt idx="2195">
                  <c:v>45479</c:v>
                </c:pt>
                <c:pt idx="2196">
                  <c:v>45480</c:v>
                </c:pt>
                <c:pt idx="2197">
                  <c:v>45481</c:v>
                </c:pt>
                <c:pt idx="2198">
                  <c:v>45482</c:v>
                </c:pt>
                <c:pt idx="2199">
                  <c:v>45483</c:v>
                </c:pt>
                <c:pt idx="2200">
                  <c:v>45484</c:v>
                </c:pt>
                <c:pt idx="2201">
                  <c:v>45485</c:v>
                </c:pt>
                <c:pt idx="2202">
                  <c:v>45486</c:v>
                </c:pt>
                <c:pt idx="2203">
                  <c:v>45487</c:v>
                </c:pt>
                <c:pt idx="2204">
                  <c:v>45488</c:v>
                </c:pt>
                <c:pt idx="2205">
                  <c:v>45489</c:v>
                </c:pt>
                <c:pt idx="2206">
                  <c:v>45490</c:v>
                </c:pt>
                <c:pt idx="2207">
                  <c:v>45491</c:v>
                </c:pt>
                <c:pt idx="2208">
                  <c:v>45492</c:v>
                </c:pt>
                <c:pt idx="2209">
                  <c:v>45493</c:v>
                </c:pt>
                <c:pt idx="2210">
                  <c:v>45494</c:v>
                </c:pt>
                <c:pt idx="2211">
                  <c:v>45495</c:v>
                </c:pt>
                <c:pt idx="2212">
                  <c:v>45496</c:v>
                </c:pt>
                <c:pt idx="2213">
                  <c:v>45497</c:v>
                </c:pt>
                <c:pt idx="2214">
                  <c:v>45498</c:v>
                </c:pt>
                <c:pt idx="2215">
                  <c:v>45499</c:v>
                </c:pt>
                <c:pt idx="2216">
                  <c:v>45500</c:v>
                </c:pt>
                <c:pt idx="2217">
                  <c:v>45501</c:v>
                </c:pt>
                <c:pt idx="2218">
                  <c:v>45502</c:v>
                </c:pt>
                <c:pt idx="2219">
                  <c:v>45503</c:v>
                </c:pt>
                <c:pt idx="2220">
                  <c:v>45504</c:v>
                </c:pt>
                <c:pt idx="2221">
                  <c:v>45505</c:v>
                </c:pt>
                <c:pt idx="2222">
                  <c:v>45506</c:v>
                </c:pt>
                <c:pt idx="2223">
                  <c:v>45507</c:v>
                </c:pt>
                <c:pt idx="2224">
                  <c:v>45508</c:v>
                </c:pt>
                <c:pt idx="2225">
                  <c:v>45509</c:v>
                </c:pt>
                <c:pt idx="2226">
                  <c:v>45510</c:v>
                </c:pt>
                <c:pt idx="2227">
                  <c:v>45511</c:v>
                </c:pt>
                <c:pt idx="2228">
                  <c:v>45512</c:v>
                </c:pt>
                <c:pt idx="2229">
                  <c:v>45513</c:v>
                </c:pt>
                <c:pt idx="2230">
                  <c:v>45514</c:v>
                </c:pt>
                <c:pt idx="2231">
                  <c:v>45515</c:v>
                </c:pt>
                <c:pt idx="2232">
                  <c:v>45516</c:v>
                </c:pt>
                <c:pt idx="2233">
                  <c:v>45517</c:v>
                </c:pt>
                <c:pt idx="2234">
                  <c:v>45518</c:v>
                </c:pt>
                <c:pt idx="2235">
                  <c:v>45519</c:v>
                </c:pt>
                <c:pt idx="2236">
                  <c:v>45520</c:v>
                </c:pt>
                <c:pt idx="2237">
                  <c:v>45521</c:v>
                </c:pt>
                <c:pt idx="2238">
                  <c:v>45522</c:v>
                </c:pt>
                <c:pt idx="2239">
                  <c:v>45523</c:v>
                </c:pt>
                <c:pt idx="2240">
                  <c:v>45524</c:v>
                </c:pt>
                <c:pt idx="2241">
                  <c:v>45525</c:v>
                </c:pt>
                <c:pt idx="2242">
                  <c:v>45526</c:v>
                </c:pt>
                <c:pt idx="2243">
                  <c:v>45527</c:v>
                </c:pt>
                <c:pt idx="2244">
                  <c:v>45528</c:v>
                </c:pt>
                <c:pt idx="2245">
                  <c:v>45529</c:v>
                </c:pt>
                <c:pt idx="2246">
                  <c:v>45530</c:v>
                </c:pt>
                <c:pt idx="2247">
                  <c:v>45531</c:v>
                </c:pt>
                <c:pt idx="2248">
                  <c:v>45532</c:v>
                </c:pt>
                <c:pt idx="2249">
                  <c:v>45533</c:v>
                </c:pt>
                <c:pt idx="2250">
                  <c:v>45534</c:v>
                </c:pt>
                <c:pt idx="2251">
                  <c:v>45535</c:v>
                </c:pt>
                <c:pt idx="2252">
                  <c:v>45536</c:v>
                </c:pt>
                <c:pt idx="2253">
                  <c:v>45537</c:v>
                </c:pt>
                <c:pt idx="2254">
                  <c:v>45538</c:v>
                </c:pt>
                <c:pt idx="2255">
                  <c:v>45539</c:v>
                </c:pt>
                <c:pt idx="2256">
                  <c:v>45540</c:v>
                </c:pt>
                <c:pt idx="2257">
                  <c:v>45541</c:v>
                </c:pt>
                <c:pt idx="2258">
                  <c:v>45542</c:v>
                </c:pt>
                <c:pt idx="2259">
                  <c:v>45543</c:v>
                </c:pt>
                <c:pt idx="2260">
                  <c:v>45544</c:v>
                </c:pt>
                <c:pt idx="2261">
                  <c:v>45545</c:v>
                </c:pt>
                <c:pt idx="2262">
                  <c:v>45546</c:v>
                </c:pt>
                <c:pt idx="2263">
                  <c:v>45547</c:v>
                </c:pt>
                <c:pt idx="2264">
                  <c:v>45548</c:v>
                </c:pt>
                <c:pt idx="2265">
                  <c:v>45549</c:v>
                </c:pt>
                <c:pt idx="2266">
                  <c:v>45550</c:v>
                </c:pt>
                <c:pt idx="2267">
                  <c:v>45551</c:v>
                </c:pt>
                <c:pt idx="2268">
                  <c:v>45552</c:v>
                </c:pt>
                <c:pt idx="2269">
                  <c:v>45553</c:v>
                </c:pt>
                <c:pt idx="2270">
                  <c:v>45554</c:v>
                </c:pt>
                <c:pt idx="2271">
                  <c:v>45555</c:v>
                </c:pt>
                <c:pt idx="2272">
                  <c:v>45556</c:v>
                </c:pt>
                <c:pt idx="2273">
                  <c:v>45557</c:v>
                </c:pt>
                <c:pt idx="2274">
                  <c:v>45558</c:v>
                </c:pt>
                <c:pt idx="2275">
                  <c:v>45559</c:v>
                </c:pt>
                <c:pt idx="2276">
                  <c:v>45560</c:v>
                </c:pt>
                <c:pt idx="2277">
                  <c:v>45561</c:v>
                </c:pt>
                <c:pt idx="2278">
                  <c:v>45562</c:v>
                </c:pt>
                <c:pt idx="2279">
                  <c:v>45563</c:v>
                </c:pt>
                <c:pt idx="2280">
                  <c:v>45564</c:v>
                </c:pt>
                <c:pt idx="2281">
                  <c:v>45565</c:v>
                </c:pt>
                <c:pt idx="2282">
                  <c:v>45566</c:v>
                </c:pt>
                <c:pt idx="2283">
                  <c:v>45567</c:v>
                </c:pt>
                <c:pt idx="2284">
                  <c:v>45568</c:v>
                </c:pt>
                <c:pt idx="2285">
                  <c:v>45569</c:v>
                </c:pt>
                <c:pt idx="2286">
                  <c:v>45570</c:v>
                </c:pt>
                <c:pt idx="2287">
                  <c:v>45571</c:v>
                </c:pt>
                <c:pt idx="2288">
                  <c:v>45572</c:v>
                </c:pt>
                <c:pt idx="2289">
                  <c:v>45573</c:v>
                </c:pt>
                <c:pt idx="2290">
                  <c:v>45574</c:v>
                </c:pt>
                <c:pt idx="2291">
                  <c:v>45575</c:v>
                </c:pt>
                <c:pt idx="2292">
                  <c:v>45576</c:v>
                </c:pt>
                <c:pt idx="2293">
                  <c:v>45577</c:v>
                </c:pt>
                <c:pt idx="2294">
                  <c:v>45578</c:v>
                </c:pt>
                <c:pt idx="2295">
                  <c:v>45579</c:v>
                </c:pt>
                <c:pt idx="2296">
                  <c:v>45580</c:v>
                </c:pt>
                <c:pt idx="2297">
                  <c:v>45581</c:v>
                </c:pt>
                <c:pt idx="2298">
                  <c:v>45582</c:v>
                </c:pt>
                <c:pt idx="2299">
                  <c:v>45583</c:v>
                </c:pt>
                <c:pt idx="2300">
                  <c:v>45584</c:v>
                </c:pt>
                <c:pt idx="2301">
                  <c:v>45585</c:v>
                </c:pt>
                <c:pt idx="2302">
                  <c:v>45586</c:v>
                </c:pt>
                <c:pt idx="2303">
                  <c:v>45587</c:v>
                </c:pt>
                <c:pt idx="2304">
                  <c:v>45588</c:v>
                </c:pt>
                <c:pt idx="2305">
                  <c:v>45589</c:v>
                </c:pt>
                <c:pt idx="2306">
                  <c:v>45590</c:v>
                </c:pt>
                <c:pt idx="2307">
                  <c:v>45591</c:v>
                </c:pt>
                <c:pt idx="2308">
                  <c:v>45592</c:v>
                </c:pt>
                <c:pt idx="2309">
                  <c:v>45593</c:v>
                </c:pt>
                <c:pt idx="2310">
                  <c:v>45594</c:v>
                </c:pt>
                <c:pt idx="2311">
                  <c:v>45595</c:v>
                </c:pt>
                <c:pt idx="2312">
                  <c:v>45596</c:v>
                </c:pt>
                <c:pt idx="2313">
                  <c:v>45597</c:v>
                </c:pt>
                <c:pt idx="2314">
                  <c:v>45598</c:v>
                </c:pt>
                <c:pt idx="2315">
                  <c:v>45599</c:v>
                </c:pt>
                <c:pt idx="2316">
                  <c:v>45600</c:v>
                </c:pt>
                <c:pt idx="2317">
                  <c:v>45601</c:v>
                </c:pt>
                <c:pt idx="2318">
                  <c:v>45602</c:v>
                </c:pt>
                <c:pt idx="2319">
                  <c:v>45603</c:v>
                </c:pt>
                <c:pt idx="2320">
                  <c:v>45604</c:v>
                </c:pt>
                <c:pt idx="2321">
                  <c:v>45605</c:v>
                </c:pt>
                <c:pt idx="2322">
                  <c:v>45606</c:v>
                </c:pt>
                <c:pt idx="2323">
                  <c:v>45607</c:v>
                </c:pt>
                <c:pt idx="2324">
                  <c:v>45608</c:v>
                </c:pt>
                <c:pt idx="2325">
                  <c:v>45609</c:v>
                </c:pt>
                <c:pt idx="2326">
                  <c:v>45610</c:v>
                </c:pt>
                <c:pt idx="2327">
                  <c:v>45611</c:v>
                </c:pt>
                <c:pt idx="2328">
                  <c:v>45612</c:v>
                </c:pt>
                <c:pt idx="2329">
                  <c:v>45613</c:v>
                </c:pt>
                <c:pt idx="2330">
                  <c:v>45614</c:v>
                </c:pt>
                <c:pt idx="2331">
                  <c:v>45615</c:v>
                </c:pt>
                <c:pt idx="2332">
                  <c:v>45616</c:v>
                </c:pt>
                <c:pt idx="2333">
                  <c:v>45617</c:v>
                </c:pt>
                <c:pt idx="2334">
                  <c:v>45618</c:v>
                </c:pt>
                <c:pt idx="2335">
                  <c:v>45619</c:v>
                </c:pt>
                <c:pt idx="2336">
                  <c:v>45620</c:v>
                </c:pt>
                <c:pt idx="2337">
                  <c:v>45621</c:v>
                </c:pt>
                <c:pt idx="2338">
                  <c:v>45622</c:v>
                </c:pt>
                <c:pt idx="2339">
                  <c:v>45623</c:v>
                </c:pt>
                <c:pt idx="2340">
                  <c:v>45624</c:v>
                </c:pt>
                <c:pt idx="2341">
                  <c:v>45625</c:v>
                </c:pt>
                <c:pt idx="2342">
                  <c:v>45626</c:v>
                </c:pt>
                <c:pt idx="2343">
                  <c:v>45627</c:v>
                </c:pt>
                <c:pt idx="2344">
                  <c:v>45628</c:v>
                </c:pt>
                <c:pt idx="2345">
                  <c:v>45629</c:v>
                </c:pt>
                <c:pt idx="2346">
                  <c:v>45630</c:v>
                </c:pt>
                <c:pt idx="2347">
                  <c:v>45631</c:v>
                </c:pt>
                <c:pt idx="2348">
                  <c:v>45632</c:v>
                </c:pt>
                <c:pt idx="2349">
                  <c:v>45633</c:v>
                </c:pt>
                <c:pt idx="2350">
                  <c:v>45634</c:v>
                </c:pt>
                <c:pt idx="2351">
                  <c:v>45635</c:v>
                </c:pt>
                <c:pt idx="2352">
                  <c:v>45636</c:v>
                </c:pt>
                <c:pt idx="2353">
                  <c:v>45637</c:v>
                </c:pt>
                <c:pt idx="2354">
                  <c:v>45638</c:v>
                </c:pt>
                <c:pt idx="2355">
                  <c:v>45639</c:v>
                </c:pt>
                <c:pt idx="2356">
                  <c:v>45640</c:v>
                </c:pt>
                <c:pt idx="2357">
                  <c:v>45641</c:v>
                </c:pt>
                <c:pt idx="2358">
                  <c:v>45642</c:v>
                </c:pt>
                <c:pt idx="2359">
                  <c:v>45643</c:v>
                </c:pt>
                <c:pt idx="2360">
                  <c:v>45644</c:v>
                </c:pt>
                <c:pt idx="2361">
                  <c:v>45645</c:v>
                </c:pt>
                <c:pt idx="2362">
                  <c:v>45646</c:v>
                </c:pt>
                <c:pt idx="2363">
                  <c:v>45647</c:v>
                </c:pt>
                <c:pt idx="2364">
                  <c:v>45648</c:v>
                </c:pt>
                <c:pt idx="2365">
                  <c:v>45649</c:v>
                </c:pt>
                <c:pt idx="2366">
                  <c:v>45650</c:v>
                </c:pt>
                <c:pt idx="2367">
                  <c:v>45651</c:v>
                </c:pt>
                <c:pt idx="2368">
                  <c:v>45652</c:v>
                </c:pt>
                <c:pt idx="2369">
                  <c:v>45653</c:v>
                </c:pt>
                <c:pt idx="2370">
                  <c:v>45654</c:v>
                </c:pt>
                <c:pt idx="2371">
                  <c:v>45655</c:v>
                </c:pt>
                <c:pt idx="2372">
                  <c:v>45656</c:v>
                </c:pt>
                <c:pt idx="2373">
                  <c:v>45657</c:v>
                </c:pt>
                <c:pt idx="2374">
                  <c:v>45658</c:v>
                </c:pt>
                <c:pt idx="2375">
                  <c:v>45659</c:v>
                </c:pt>
                <c:pt idx="2376">
                  <c:v>45660</c:v>
                </c:pt>
                <c:pt idx="2377">
                  <c:v>45661</c:v>
                </c:pt>
                <c:pt idx="2378">
                  <c:v>45662</c:v>
                </c:pt>
                <c:pt idx="2379">
                  <c:v>45663</c:v>
                </c:pt>
                <c:pt idx="2380">
                  <c:v>45664</c:v>
                </c:pt>
                <c:pt idx="2381">
                  <c:v>45665</c:v>
                </c:pt>
                <c:pt idx="2382">
                  <c:v>45666</c:v>
                </c:pt>
                <c:pt idx="2383">
                  <c:v>45667</c:v>
                </c:pt>
                <c:pt idx="2384">
                  <c:v>45668</c:v>
                </c:pt>
                <c:pt idx="2385">
                  <c:v>45669</c:v>
                </c:pt>
                <c:pt idx="2386">
                  <c:v>45670</c:v>
                </c:pt>
                <c:pt idx="2387">
                  <c:v>45671</c:v>
                </c:pt>
                <c:pt idx="2388">
                  <c:v>45672</c:v>
                </c:pt>
                <c:pt idx="2389">
                  <c:v>45673</c:v>
                </c:pt>
                <c:pt idx="2390">
                  <c:v>45674</c:v>
                </c:pt>
                <c:pt idx="2391">
                  <c:v>45675</c:v>
                </c:pt>
                <c:pt idx="2392">
                  <c:v>45676</c:v>
                </c:pt>
                <c:pt idx="2393">
                  <c:v>45677</c:v>
                </c:pt>
                <c:pt idx="2394">
                  <c:v>45678</c:v>
                </c:pt>
                <c:pt idx="2395">
                  <c:v>45679</c:v>
                </c:pt>
                <c:pt idx="2396">
                  <c:v>45680</c:v>
                </c:pt>
                <c:pt idx="2397">
                  <c:v>45681</c:v>
                </c:pt>
                <c:pt idx="2398">
                  <c:v>45682</c:v>
                </c:pt>
                <c:pt idx="2399">
                  <c:v>45683</c:v>
                </c:pt>
                <c:pt idx="2400">
                  <c:v>45684</c:v>
                </c:pt>
                <c:pt idx="2401">
                  <c:v>45685</c:v>
                </c:pt>
                <c:pt idx="2402">
                  <c:v>45686</c:v>
                </c:pt>
                <c:pt idx="2403">
                  <c:v>45687</c:v>
                </c:pt>
                <c:pt idx="2404">
                  <c:v>45688</c:v>
                </c:pt>
                <c:pt idx="2405">
                  <c:v>45689</c:v>
                </c:pt>
                <c:pt idx="2406">
                  <c:v>45690</c:v>
                </c:pt>
                <c:pt idx="2407">
                  <c:v>45691</c:v>
                </c:pt>
                <c:pt idx="2408">
                  <c:v>45692</c:v>
                </c:pt>
                <c:pt idx="2409">
                  <c:v>45693</c:v>
                </c:pt>
                <c:pt idx="2410">
                  <c:v>45694</c:v>
                </c:pt>
                <c:pt idx="2411">
                  <c:v>45695</c:v>
                </c:pt>
                <c:pt idx="2412">
                  <c:v>45696</c:v>
                </c:pt>
                <c:pt idx="2413">
                  <c:v>45697</c:v>
                </c:pt>
                <c:pt idx="2414">
                  <c:v>45698</c:v>
                </c:pt>
                <c:pt idx="2415">
                  <c:v>45699</c:v>
                </c:pt>
                <c:pt idx="2416">
                  <c:v>45700</c:v>
                </c:pt>
                <c:pt idx="2417">
                  <c:v>45701</c:v>
                </c:pt>
                <c:pt idx="2418">
                  <c:v>45702</c:v>
                </c:pt>
                <c:pt idx="2419">
                  <c:v>45703</c:v>
                </c:pt>
                <c:pt idx="2420">
                  <c:v>45704</c:v>
                </c:pt>
                <c:pt idx="2421">
                  <c:v>45705</c:v>
                </c:pt>
                <c:pt idx="2422">
                  <c:v>45706</c:v>
                </c:pt>
                <c:pt idx="2423">
                  <c:v>45707</c:v>
                </c:pt>
                <c:pt idx="2424">
                  <c:v>45708</c:v>
                </c:pt>
                <c:pt idx="2425">
                  <c:v>45709</c:v>
                </c:pt>
                <c:pt idx="2426">
                  <c:v>45710</c:v>
                </c:pt>
                <c:pt idx="2427">
                  <c:v>45711</c:v>
                </c:pt>
                <c:pt idx="2428">
                  <c:v>45712</c:v>
                </c:pt>
                <c:pt idx="2429">
                  <c:v>45713</c:v>
                </c:pt>
                <c:pt idx="2430">
                  <c:v>45714</c:v>
                </c:pt>
                <c:pt idx="2431">
                  <c:v>45715</c:v>
                </c:pt>
                <c:pt idx="2432">
                  <c:v>45716</c:v>
                </c:pt>
                <c:pt idx="2433">
                  <c:v>45717</c:v>
                </c:pt>
                <c:pt idx="2434">
                  <c:v>45718</c:v>
                </c:pt>
                <c:pt idx="2435">
                  <c:v>45719</c:v>
                </c:pt>
                <c:pt idx="2436">
                  <c:v>45720</c:v>
                </c:pt>
                <c:pt idx="2437">
                  <c:v>45721</c:v>
                </c:pt>
                <c:pt idx="2438">
                  <c:v>45722</c:v>
                </c:pt>
                <c:pt idx="2439">
                  <c:v>45723</c:v>
                </c:pt>
                <c:pt idx="2440">
                  <c:v>45724</c:v>
                </c:pt>
                <c:pt idx="2441">
                  <c:v>45725</c:v>
                </c:pt>
                <c:pt idx="2442">
                  <c:v>45726</c:v>
                </c:pt>
                <c:pt idx="2443">
                  <c:v>45727</c:v>
                </c:pt>
                <c:pt idx="2444">
                  <c:v>45728</c:v>
                </c:pt>
                <c:pt idx="2445">
                  <c:v>45729</c:v>
                </c:pt>
                <c:pt idx="2446">
                  <c:v>45730</c:v>
                </c:pt>
                <c:pt idx="2447">
                  <c:v>45731</c:v>
                </c:pt>
                <c:pt idx="2448">
                  <c:v>45732</c:v>
                </c:pt>
                <c:pt idx="2449">
                  <c:v>45733</c:v>
                </c:pt>
                <c:pt idx="2450">
                  <c:v>45734</c:v>
                </c:pt>
                <c:pt idx="2451">
                  <c:v>45735</c:v>
                </c:pt>
                <c:pt idx="2452">
                  <c:v>45736</c:v>
                </c:pt>
                <c:pt idx="2453">
                  <c:v>45737</c:v>
                </c:pt>
                <c:pt idx="2454">
                  <c:v>45738</c:v>
                </c:pt>
                <c:pt idx="2455">
                  <c:v>45739</c:v>
                </c:pt>
                <c:pt idx="2456">
                  <c:v>45740</c:v>
                </c:pt>
                <c:pt idx="2457">
                  <c:v>45741</c:v>
                </c:pt>
                <c:pt idx="2458">
                  <c:v>45742</c:v>
                </c:pt>
                <c:pt idx="2459">
                  <c:v>45743</c:v>
                </c:pt>
                <c:pt idx="2460">
                  <c:v>45744</c:v>
                </c:pt>
                <c:pt idx="2461">
                  <c:v>45745</c:v>
                </c:pt>
                <c:pt idx="2462">
                  <c:v>45746</c:v>
                </c:pt>
                <c:pt idx="2463">
                  <c:v>45747</c:v>
                </c:pt>
                <c:pt idx="2464">
                  <c:v>45748</c:v>
                </c:pt>
                <c:pt idx="2465">
                  <c:v>45749</c:v>
                </c:pt>
                <c:pt idx="2466">
                  <c:v>45750</c:v>
                </c:pt>
                <c:pt idx="2467">
                  <c:v>45751</c:v>
                </c:pt>
                <c:pt idx="2468">
                  <c:v>45752</c:v>
                </c:pt>
                <c:pt idx="2469">
                  <c:v>45753</c:v>
                </c:pt>
                <c:pt idx="2470">
                  <c:v>45754</c:v>
                </c:pt>
                <c:pt idx="2471">
                  <c:v>45755</c:v>
                </c:pt>
                <c:pt idx="2472">
                  <c:v>45756</c:v>
                </c:pt>
                <c:pt idx="2473">
                  <c:v>45757</c:v>
                </c:pt>
                <c:pt idx="2474">
                  <c:v>45758</c:v>
                </c:pt>
                <c:pt idx="2475">
                  <c:v>45759</c:v>
                </c:pt>
                <c:pt idx="2476">
                  <c:v>45760</c:v>
                </c:pt>
                <c:pt idx="2477">
                  <c:v>45761</c:v>
                </c:pt>
                <c:pt idx="2478">
                  <c:v>45762</c:v>
                </c:pt>
                <c:pt idx="2479">
                  <c:v>45763</c:v>
                </c:pt>
                <c:pt idx="2480">
                  <c:v>45764</c:v>
                </c:pt>
                <c:pt idx="2481">
                  <c:v>45765</c:v>
                </c:pt>
                <c:pt idx="2482">
                  <c:v>45766</c:v>
                </c:pt>
                <c:pt idx="2483">
                  <c:v>45767</c:v>
                </c:pt>
                <c:pt idx="2484">
                  <c:v>45768</c:v>
                </c:pt>
                <c:pt idx="2485">
                  <c:v>45769</c:v>
                </c:pt>
                <c:pt idx="2486">
                  <c:v>45770</c:v>
                </c:pt>
                <c:pt idx="2487">
                  <c:v>45771</c:v>
                </c:pt>
                <c:pt idx="2488">
                  <c:v>45772</c:v>
                </c:pt>
                <c:pt idx="2489">
                  <c:v>45773</c:v>
                </c:pt>
                <c:pt idx="2490">
                  <c:v>45774</c:v>
                </c:pt>
                <c:pt idx="2491">
                  <c:v>45775</c:v>
                </c:pt>
                <c:pt idx="2492">
                  <c:v>45776</c:v>
                </c:pt>
                <c:pt idx="2493">
                  <c:v>45777</c:v>
                </c:pt>
                <c:pt idx="2494">
                  <c:v>45778</c:v>
                </c:pt>
                <c:pt idx="2495">
                  <c:v>45779</c:v>
                </c:pt>
                <c:pt idx="2496">
                  <c:v>45780</c:v>
                </c:pt>
                <c:pt idx="2497">
                  <c:v>45781</c:v>
                </c:pt>
                <c:pt idx="2498">
                  <c:v>45782</c:v>
                </c:pt>
                <c:pt idx="2499">
                  <c:v>45783</c:v>
                </c:pt>
                <c:pt idx="2500">
                  <c:v>45784</c:v>
                </c:pt>
                <c:pt idx="2501">
                  <c:v>45785</c:v>
                </c:pt>
                <c:pt idx="2502">
                  <c:v>45786</c:v>
                </c:pt>
                <c:pt idx="2503">
                  <c:v>45787</c:v>
                </c:pt>
                <c:pt idx="2504">
                  <c:v>45788</c:v>
                </c:pt>
                <c:pt idx="2505">
                  <c:v>45789</c:v>
                </c:pt>
                <c:pt idx="2506">
                  <c:v>45790</c:v>
                </c:pt>
                <c:pt idx="2507">
                  <c:v>45791</c:v>
                </c:pt>
                <c:pt idx="2508">
                  <c:v>45792</c:v>
                </c:pt>
                <c:pt idx="2509">
                  <c:v>45793</c:v>
                </c:pt>
                <c:pt idx="2510">
                  <c:v>45794</c:v>
                </c:pt>
                <c:pt idx="2511">
                  <c:v>45795</c:v>
                </c:pt>
                <c:pt idx="2512">
                  <c:v>45796</c:v>
                </c:pt>
                <c:pt idx="2513">
                  <c:v>45797</c:v>
                </c:pt>
                <c:pt idx="2514">
                  <c:v>45798</c:v>
                </c:pt>
                <c:pt idx="2515">
                  <c:v>45799</c:v>
                </c:pt>
                <c:pt idx="2516">
                  <c:v>45800</c:v>
                </c:pt>
                <c:pt idx="2517">
                  <c:v>45801</c:v>
                </c:pt>
                <c:pt idx="2518">
                  <c:v>45802</c:v>
                </c:pt>
                <c:pt idx="2519">
                  <c:v>45803</c:v>
                </c:pt>
                <c:pt idx="2520">
                  <c:v>45804</c:v>
                </c:pt>
                <c:pt idx="2521">
                  <c:v>45805</c:v>
                </c:pt>
                <c:pt idx="2522">
                  <c:v>45806</c:v>
                </c:pt>
                <c:pt idx="2523">
                  <c:v>45807</c:v>
                </c:pt>
                <c:pt idx="2524">
                  <c:v>45808</c:v>
                </c:pt>
                <c:pt idx="2525">
                  <c:v>45809</c:v>
                </c:pt>
                <c:pt idx="2526">
                  <c:v>45810</c:v>
                </c:pt>
                <c:pt idx="2527">
                  <c:v>45811</c:v>
                </c:pt>
                <c:pt idx="2528">
                  <c:v>45812</c:v>
                </c:pt>
                <c:pt idx="2529">
                  <c:v>45813</c:v>
                </c:pt>
                <c:pt idx="2530">
                  <c:v>45814</c:v>
                </c:pt>
                <c:pt idx="2531">
                  <c:v>45815</c:v>
                </c:pt>
                <c:pt idx="2532">
                  <c:v>45816</c:v>
                </c:pt>
                <c:pt idx="2533">
                  <c:v>45817</c:v>
                </c:pt>
                <c:pt idx="2534">
                  <c:v>45818</c:v>
                </c:pt>
                <c:pt idx="2535">
                  <c:v>45819</c:v>
                </c:pt>
                <c:pt idx="2536">
                  <c:v>45820</c:v>
                </c:pt>
                <c:pt idx="2537">
                  <c:v>45821</c:v>
                </c:pt>
                <c:pt idx="2538">
                  <c:v>45822</c:v>
                </c:pt>
                <c:pt idx="2539">
                  <c:v>45823</c:v>
                </c:pt>
                <c:pt idx="2540">
                  <c:v>45824</c:v>
                </c:pt>
                <c:pt idx="2541">
                  <c:v>45825</c:v>
                </c:pt>
                <c:pt idx="2542">
                  <c:v>45826</c:v>
                </c:pt>
                <c:pt idx="2543">
                  <c:v>45827</c:v>
                </c:pt>
                <c:pt idx="2544">
                  <c:v>45828</c:v>
                </c:pt>
                <c:pt idx="2545">
                  <c:v>45829</c:v>
                </c:pt>
                <c:pt idx="2546">
                  <c:v>45830</c:v>
                </c:pt>
                <c:pt idx="2547">
                  <c:v>45831</c:v>
                </c:pt>
                <c:pt idx="2548">
                  <c:v>45832</c:v>
                </c:pt>
                <c:pt idx="2549">
                  <c:v>45833</c:v>
                </c:pt>
                <c:pt idx="2550">
                  <c:v>45834</c:v>
                </c:pt>
                <c:pt idx="2551">
                  <c:v>45835</c:v>
                </c:pt>
                <c:pt idx="2552">
                  <c:v>45836</c:v>
                </c:pt>
                <c:pt idx="2553">
                  <c:v>45837</c:v>
                </c:pt>
                <c:pt idx="2554">
                  <c:v>45838</c:v>
                </c:pt>
                <c:pt idx="2555">
                  <c:v>45839</c:v>
                </c:pt>
                <c:pt idx="2556">
                  <c:v>45840</c:v>
                </c:pt>
                <c:pt idx="2557">
                  <c:v>45841</c:v>
                </c:pt>
                <c:pt idx="2558">
                  <c:v>45842</c:v>
                </c:pt>
                <c:pt idx="2559">
                  <c:v>45843</c:v>
                </c:pt>
                <c:pt idx="2560">
                  <c:v>45844</c:v>
                </c:pt>
                <c:pt idx="2561">
                  <c:v>45845</c:v>
                </c:pt>
                <c:pt idx="2562">
                  <c:v>45846</c:v>
                </c:pt>
                <c:pt idx="2563">
                  <c:v>45847</c:v>
                </c:pt>
                <c:pt idx="2564">
                  <c:v>45848</c:v>
                </c:pt>
                <c:pt idx="2565">
                  <c:v>45849</c:v>
                </c:pt>
                <c:pt idx="2566">
                  <c:v>45850</c:v>
                </c:pt>
                <c:pt idx="2567">
                  <c:v>45851</c:v>
                </c:pt>
                <c:pt idx="2568">
                  <c:v>45852</c:v>
                </c:pt>
                <c:pt idx="2569">
                  <c:v>45853</c:v>
                </c:pt>
                <c:pt idx="2570">
                  <c:v>45854</c:v>
                </c:pt>
                <c:pt idx="2571">
                  <c:v>45855</c:v>
                </c:pt>
                <c:pt idx="2572">
                  <c:v>45856</c:v>
                </c:pt>
                <c:pt idx="2573">
                  <c:v>45857</c:v>
                </c:pt>
                <c:pt idx="2574">
                  <c:v>45858</c:v>
                </c:pt>
                <c:pt idx="2575">
                  <c:v>45859</c:v>
                </c:pt>
                <c:pt idx="2576">
                  <c:v>45860</c:v>
                </c:pt>
                <c:pt idx="2577">
                  <c:v>45861</c:v>
                </c:pt>
                <c:pt idx="2578">
                  <c:v>45862</c:v>
                </c:pt>
                <c:pt idx="2579">
                  <c:v>45863</c:v>
                </c:pt>
                <c:pt idx="2580">
                  <c:v>45864</c:v>
                </c:pt>
                <c:pt idx="2581">
                  <c:v>45865</c:v>
                </c:pt>
                <c:pt idx="2582">
                  <c:v>45866</c:v>
                </c:pt>
                <c:pt idx="2583">
                  <c:v>45867</c:v>
                </c:pt>
                <c:pt idx="2584">
                  <c:v>45868</c:v>
                </c:pt>
                <c:pt idx="2585">
                  <c:v>45869</c:v>
                </c:pt>
                <c:pt idx="2586">
                  <c:v>45870</c:v>
                </c:pt>
                <c:pt idx="2587">
                  <c:v>45871</c:v>
                </c:pt>
                <c:pt idx="2588">
                  <c:v>45872</c:v>
                </c:pt>
                <c:pt idx="2589">
                  <c:v>45873</c:v>
                </c:pt>
                <c:pt idx="2590">
                  <c:v>45874</c:v>
                </c:pt>
                <c:pt idx="2591">
                  <c:v>45875</c:v>
                </c:pt>
                <c:pt idx="2592">
                  <c:v>45876</c:v>
                </c:pt>
                <c:pt idx="2593">
                  <c:v>45877</c:v>
                </c:pt>
                <c:pt idx="2594">
                  <c:v>45878</c:v>
                </c:pt>
                <c:pt idx="2595">
                  <c:v>45879</c:v>
                </c:pt>
                <c:pt idx="2596">
                  <c:v>45880</c:v>
                </c:pt>
                <c:pt idx="2597">
                  <c:v>45881</c:v>
                </c:pt>
                <c:pt idx="2598">
                  <c:v>45882</c:v>
                </c:pt>
                <c:pt idx="2599">
                  <c:v>45883</c:v>
                </c:pt>
                <c:pt idx="2600">
                  <c:v>45884</c:v>
                </c:pt>
                <c:pt idx="2601">
                  <c:v>45885</c:v>
                </c:pt>
                <c:pt idx="2602">
                  <c:v>45886</c:v>
                </c:pt>
                <c:pt idx="2603">
                  <c:v>45887</c:v>
                </c:pt>
                <c:pt idx="2604">
                  <c:v>45888</c:v>
                </c:pt>
                <c:pt idx="2605">
                  <c:v>45889</c:v>
                </c:pt>
                <c:pt idx="2606">
                  <c:v>45890</c:v>
                </c:pt>
                <c:pt idx="2607">
                  <c:v>45891</c:v>
                </c:pt>
                <c:pt idx="2608">
                  <c:v>45892</c:v>
                </c:pt>
                <c:pt idx="2609">
                  <c:v>45893</c:v>
                </c:pt>
                <c:pt idx="2610">
                  <c:v>45894</c:v>
                </c:pt>
                <c:pt idx="2611">
                  <c:v>45895</c:v>
                </c:pt>
                <c:pt idx="2612">
                  <c:v>45896</c:v>
                </c:pt>
                <c:pt idx="2613">
                  <c:v>45897</c:v>
                </c:pt>
                <c:pt idx="2614">
                  <c:v>45898</c:v>
                </c:pt>
                <c:pt idx="2615">
                  <c:v>45899</c:v>
                </c:pt>
                <c:pt idx="2616">
                  <c:v>45900</c:v>
                </c:pt>
                <c:pt idx="2617">
                  <c:v>45901</c:v>
                </c:pt>
                <c:pt idx="2618">
                  <c:v>45902</c:v>
                </c:pt>
                <c:pt idx="2619">
                  <c:v>45903</c:v>
                </c:pt>
                <c:pt idx="2620">
                  <c:v>45904</c:v>
                </c:pt>
                <c:pt idx="2621">
                  <c:v>45905</c:v>
                </c:pt>
                <c:pt idx="2622">
                  <c:v>45906</c:v>
                </c:pt>
                <c:pt idx="2623">
                  <c:v>45907</c:v>
                </c:pt>
                <c:pt idx="2624">
                  <c:v>45908</c:v>
                </c:pt>
                <c:pt idx="2625">
                  <c:v>45909</c:v>
                </c:pt>
                <c:pt idx="2626">
                  <c:v>45910</c:v>
                </c:pt>
                <c:pt idx="2627">
                  <c:v>45911</c:v>
                </c:pt>
                <c:pt idx="2628">
                  <c:v>45912</c:v>
                </c:pt>
                <c:pt idx="2629">
                  <c:v>45913</c:v>
                </c:pt>
                <c:pt idx="2630">
                  <c:v>45914</c:v>
                </c:pt>
                <c:pt idx="2631">
                  <c:v>45915</c:v>
                </c:pt>
                <c:pt idx="2632">
                  <c:v>45916</c:v>
                </c:pt>
                <c:pt idx="2633">
                  <c:v>45917</c:v>
                </c:pt>
                <c:pt idx="2634">
                  <c:v>45918</c:v>
                </c:pt>
                <c:pt idx="2635">
                  <c:v>45919</c:v>
                </c:pt>
                <c:pt idx="2636">
                  <c:v>45920</c:v>
                </c:pt>
                <c:pt idx="2637">
                  <c:v>45921</c:v>
                </c:pt>
                <c:pt idx="2638">
                  <c:v>45922</c:v>
                </c:pt>
                <c:pt idx="2639">
                  <c:v>45923</c:v>
                </c:pt>
                <c:pt idx="2640">
                  <c:v>45924</c:v>
                </c:pt>
                <c:pt idx="2641">
                  <c:v>45925</c:v>
                </c:pt>
                <c:pt idx="2642">
                  <c:v>45926</c:v>
                </c:pt>
                <c:pt idx="2643">
                  <c:v>45927</c:v>
                </c:pt>
                <c:pt idx="2644">
                  <c:v>45928</c:v>
                </c:pt>
                <c:pt idx="2645">
                  <c:v>45929</c:v>
                </c:pt>
                <c:pt idx="2646">
                  <c:v>45930</c:v>
                </c:pt>
                <c:pt idx="2647">
                  <c:v>45931</c:v>
                </c:pt>
                <c:pt idx="2648">
                  <c:v>45932</c:v>
                </c:pt>
                <c:pt idx="2649">
                  <c:v>45933</c:v>
                </c:pt>
                <c:pt idx="2650">
                  <c:v>45934</c:v>
                </c:pt>
                <c:pt idx="2651">
                  <c:v>45935</c:v>
                </c:pt>
                <c:pt idx="2652">
                  <c:v>45936</c:v>
                </c:pt>
                <c:pt idx="2653">
                  <c:v>45937</c:v>
                </c:pt>
                <c:pt idx="2654">
                  <c:v>45938</c:v>
                </c:pt>
                <c:pt idx="2655">
                  <c:v>45939</c:v>
                </c:pt>
                <c:pt idx="2656">
                  <c:v>45940</c:v>
                </c:pt>
                <c:pt idx="2657">
                  <c:v>45941</c:v>
                </c:pt>
                <c:pt idx="2658">
                  <c:v>45942</c:v>
                </c:pt>
                <c:pt idx="2659">
                  <c:v>45943</c:v>
                </c:pt>
                <c:pt idx="2660">
                  <c:v>45944</c:v>
                </c:pt>
                <c:pt idx="2661">
                  <c:v>45945</c:v>
                </c:pt>
                <c:pt idx="2662">
                  <c:v>45946</c:v>
                </c:pt>
                <c:pt idx="2663">
                  <c:v>45947</c:v>
                </c:pt>
                <c:pt idx="2664">
                  <c:v>45948</c:v>
                </c:pt>
                <c:pt idx="2665">
                  <c:v>45949</c:v>
                </c:pt>
                <c:pt idx="2666">
                  <c:v>45950</c:v>
                </c:pt>
                <c:pt idx="2667">
                  <c:v>45951</c:v>
                </c:pt>
                <c:pt idx="2668">
                  <c:v>45952</c:v>
                </c:pt>
                <c:pt idx="2669">
                  <c:v>45953</c:v>
                </c:pt>
                <c:pt idx="2670">
                  <c:v>45954</c:v>
                </c:pt>
                <c:pt idx="2671">
                  <c:v>45955</c:v>
                </c:pt>
                <c:pt idx="2672">
                  <c:v>45956</c:v>
                </c:pt>
                <c:pt idx="2673">
                  <c:v>45957</c:v>
                </c:pt>
                <c:pt idx="2674">
                  <c:v>45958</c:v>
                </c:pt>
                <c:pt idx="2675">
                  <c:v>45959</c:v>
                </c:pt>
                <c:pt idx="2676">
                  <c:v>45960</c:v>
                </c:pt>
                <c:pt idx="2677">
                  <c:v>45961</c:v>
                </c:pt>
                <c:pt idx="2678">
                  <c:v>45962</c:v>
                </c:pt>
                <c:pt idx="2679">
                  <c:v>45963</c:v>
                </c:pt>
                <c:pt idx="2680">
                  <c:v>45964</c:v>
                </c:pt>
                <c:pt idx="2681">
                  <c:v>45965</c:v>
                </c:pt>
                <c:pt idx="2682">
                  <c:v>45966</c:v>
                </c:pt>
                <c:pt idx="2683">
                  <c:v>45967</c:v>
                </c:pt>
                <c:pt idx="2684">
                  <c:v>45968</c:v>
                </c:pt>
                <c:pt idx="2685">
                  <c:v>45969</c:v>
                </c:pt>
                <c:pt idx="2686">
                  <c:v>45970</c:v>
                </c:pt>
                <c:pt idx="2687">
                  <c:v>45971</c:v>
                </c:pt>
                <c:pt idx="2688">
                  <c:v>45972</c:v>
                </c:pt>
                <c:pt idx="2689">
                  <c:v>45973</c:v>
                </c:pt>
                <c:pt idx="2690">
                  <c:v>45974</c:v>
                </c:pt>
                <c:pt idx="2691">
                  <c:v>45975</c:v>
                </c:pt>
                <c:pt idx="2692">
                  <c:v>45976</c:v>
                </c:pt>
                <c:pt idx="2693">
                  <c:v>45977</c:v>
                </c:pt>
                <c:pt idx="2694">
                  <c:v>45978</c:v>
                </c:pt>
                <c:pt idx="2695">
                  <c:v>45979</c:v>
                </c:pt>
                <c:pt idx="2696">
                  <c:v>45980</c:v>
                </c:pt>
                <c:pt idx="2697">
                  <c:v>45981</c:v>
                </c:pt>
                <c:pt idx="2698">
                  <c:v>45982</c:v>
                </c:pt>
                <c:pt idx="2699">
                  <c:v>45983</c:v>
                </c:pt>
                <c:pt idx="2700">
                  <c:v>45984</c:v>
                </c:pt>
                <c:pt idx="2701">
                  <c:v>45985</c:v>
                </c:pt>
                <c:pt idx="2702">
                  <c:v>45986</c:v>
                </c:pt>
                <c:pt idx="2703">
                  <c:v>45987</c:v>
                </c:pt>
                <c:pt idx="2704">
                  <c:v>45988</c:v>
                </c:pt>
                <c:pt idx="2705">
                  <c:v>45989</c:v>
                </c:pt>
                <c:pt idx="2706">
                  <c:v>45990</c:v>
                </c:pt>
                <c:pt idx="2707">
                  <c:v>45991</c:v>
                </c:pt>
                <c:pt idx="2708">
                  <c:v>45992</c:v>
                </c:pt>
                <c:pt idx="2709">
                  <c:v>45993</c:v>
                </c:pt>
                <c:pt idx="2710">
                  <c:v>45994</c:v>
                </c:pt>
                <c:pt idx="2711">
                  <c:v>45995</c:v>
                </c:pt>
                <c:pt idx="2712">
                  <c:v>45996</c:v>
                </c:pt>
                <c:pt idx="2713">
                  <c:v>45997</c:v>
                </c:pt>
                <c:pt idx="2714">
                  <c:v>45998</c:v>
                </c:pt>
                <c:pt idx="2715">
                  <c:v>45999</c:v>
                </c:pt>
                <c:pt idx="2716">
                  <c:v>46000</c:v>
                </c:pt>
                <c:pt idx="2717">
                  <c:v>46001</c:v>
                </c:pt>
                <c:pt idx="2718">
                  <c:v>46002</c:v>
                </c:pt>
                <c:pt idx="2719">
                  <c:v>46003</c:v>
                </c:pt>
                <c:pt idx="2720">
                  <c:v>46004</c:v>
                </c:pt>
                <c:pt idx="2721">
                  <c:v>46005</c:v>
                </c:pt>
                <c:pt idx="2722">
                  <c:v>46006</c:v>
                </c:pt>
                <c:pt idx="2723">
                  <c:v>46007</c:v>
                </c:pt>
                <c:pt idx="2724">
                  <c:v>46008</c:v>
                </c:pt>
                <c:pt idx="2725">
                  <c:v>46009</c:v>
                </c:pt>
                <c:pt idx="2726">
                  <c:v>46010</c:v>
                </c:pt>
                <c:pt idx="2727">
                  <c:v>46011</c:v>
                </c:pt>
                <c:pt idx="2728">
                  <c:v>46012</c:v>
                </c:pt>
                <c:pt idx="2729">
                  <c:v>46013</c:v>
                </c:pt>
                <c:pt idx="2730">
                  <c:v>46014</c:v>
                </c:pt>
                <c:pt idx="2731">
                  <c:v>46015</c:v>
                </c:pt>
                <c:pt idx="2732">
                  <c:v>46016</c:v>
                </c:pt>
                <c:pt idx="2733">
                  <c:v>46017</c:v>
                </c:pt>
                <c:pt idx="2734">
                  <c:v>46018</c:v>
                </c:pt>
                <c:pt idx="2735">
                  <c:v>46019</c:v>
                </c:pt>
                <c:pt idx="2736">
                  <c:v>46020</c:v>
                </c:pt>
                <c:pt idx="2737">
                  <c:v>46021</c:v>
                </c:pt>
                <c:pt idx="2738">
                  <c:v>46022</c:v>
                </c:pt>
                <c:pt idx="2739">
                  <c:v>46023</c:v>
                </c:pt>
                <c:pt idx="2740">
                  <c:v>46024</c:v>
                </c:pt>
                <c:pt idx="2741">
                  <c:v>46025</c:v>
                </c:pt>
                <c:pt idx="2742">
                  <c:v>46026</c:v>
                </c:pt>
                <c:pt idx="2743">
                  <c:v>46027</c:v>
                </c:pt>
                <c:pt idx="2744">
                  <c:v>46028</c:v>
                </c:pt>
                <c:pt idx="2745">
                  <c:v>46029</c:v>
                </c:pt>
                <c:pt idx="2746">
                  <c:v>46030</c:v>
                </c:pt>
                <c:pt idx="2747">
                  <c:v>46031</c:v>
                </c:pt>
                <c:pt idx="2748">
                  <c:v>46032</c:v>
                </c:pt>
                <c:pt idx="2749">
                  <c:v>46033</c:v>
                </c:pt>
                <c:pt idx="2750">
                  <c:v>46034</c:v>
                </c:pt>
                <c:pt idx="2751">
                  <c:v>46035</c:v>
                </c:pt>
                <c:pt idx="2752">
                  <c:v>46036</c:v>
                </c:pt>
                <c:pt idx="2753">
                  <c:v>46037</c:v>
                </c:pt>
                <c:pt idx="2754">
                  <c:v>46038</c:v>
                </c:pt>
                <c:pt idx="2755">
                  <c:v>46039</c:v>
                </c:pt>
                <c:pt idx="2756">
                  <c:v>46040</c:v>
                </c:pt>
                <c:pt idx="2757">
                  <c:v>46041</c:v>
                </c:pt>
                <c:pt idx="2758">
                  <c:v>46042</c:v>
                </c:pt>
                <c:pt idx="2759">
                  <c:v>46043</c:v>
                </c:pt>
                <c:pt idx="2760">
                  <c:v>46044</c:v>
                </c:pt>
                <c:pt idx="2761">
                  <c:v>46045</c:v>
                </c:pt>
                <c:pt idx="2762">
                  <c:v>46046</c:v>
                </c:pt>
                <c:pt idx="2763">
                  <c:v>46047</c:v>
                </c:pt>
                <c:pt idx="2764">
                  <c:v>46048</c:v>
                </c:pt>
                <c:pt idx="2765">
                  <c:v>46049</c:v>
                </c:pt>
                <c:pt idx="2766">
                  <c:v>46050</c:v>
                </c:pt>
                <c:pt idx="2767">
                  <c:v>46051</c:v>
                </c:pt>
                <c:pt idx="2768">
                  <c:v>46052</c:v>
                </c:pt>
                <c:pt idx="2769">
                  <c:v>46053</c:v>
                </c:pt>
                <c:pt idx="2770">
                  <c:v>46054</c:v>
                </c:pt>
                <c:pt idx="2771">
                  <c:v>46055</c:v>
                </c:pt>
                <c:pt idx="2772">
                  <c:v>46056</c:v>
                </c:pt>
                <c:pt idx="2773">
                  <c:v>46057</c:v>
                </c:pt>
                <c:pt idx="2774">
                  <c:v>46058</c:v>
                </c:pt>
                <c:pt idx="2775">
                  <c:v>46059</c:v>
                </c:pt>
                <c:pt idx="2776">
                  <c:v>46060</c:v>
                </c:pt>
                <c:pt idx="2777">
                  <c:v>46061</c:v>
                </c:pt>
                <c:pt idx="2778">
                  <c:v>46062</c:v>
                </c:pt>
                <c:pt idx="2779">
                  <c:v>46063</c:v>
                </c:pt>
                <c:pt idx="2780">
                  <c:v>46064</c:v>
                </c:pt>
                <c:pt idx="2781">
                  <c:v>46065</c:v>
                </c:pt>
                <c:pt idx="2782">
                  <c:v>46066</c:v>
                </c:pt>
                <c:pt idx="2783">
                  <c:v>46067</c:v>
                </c:pt>
                <c:pt idx="2784">
                  <c:v>46068</c:v>
                </c:pt>
                <c:pt idx="2785">
                  <c:v>46069</c:v>
                </c:pt>
                <c:pt idx="2786">
                  <c:v>46070</c:v>
                </c:pt>
                <c:pt idx="2787">
                  <c:v>46071</c:v>
                </c:pt>
                <c:pt idx="2788">
                  <c:v>46072</c:v>
                </c:pt>
                <c:pt idx="2789">
                  <c:v>46073</c:v>
                </c:pt>
                <c:pt idx="2790">
                  <c:v>46074</c:v>
                </c:pt>
                <c:pt idx="2791">
                  <c:v>46075</c:v>
                </c:pt>
                <c:pt idx="2792">
                  <c:v>46076</c:v>
                </c:pt>
                <c:pt idx="2793">
                  <c:v>46077</c:v>
                </c:pt>
                <c:pt idx="2794">
                  <c:v>46078</c:v>
                </c:pt>
                <c:pt idx="2795">
                  <c:v>46079</c:v>
                </c:pt>
                <c:pt idx="2796">
                  <c:v>46080</c:v>
                </c:pt>
                <c:pt idx="2797">
                  <c:v>46081</c:v>
                </c:pt>
                <c:pt idx="2798">
                  <c:v>46082</c:v>
                </c:pt>
                <c:pt idx="2799">
                  <c:v>46083</c:v>
                </c:pt>
                <c:pt idx="2800">
                  <c:v>46084</c:v>
                </c:pt>
                <c:pt idx="2801">
                  <c:v>46085</c:v>
                </c:pt>
                <c:pt idx="2802">
                  <c:v>46086</c:v>
                </c:pt>
                <c:pt idx="2803">
                  <c:v>46087</c:v>
                </c:pt>
                <c:pt idx="2804">
                  <c:v>46088</c:v>
                </c:pt>
                <c:pt idx="2805">
                  <c:v>46089</c:v>
                </c:pt>
                <c:pt idx="2806">
                  <c:v>46090</c:v>
                </c:pt>
                <c:pt idx="2807">
                  <c:v>46091</c:v>
                </c:pt>
                <c:pt idx="2808">
                  <c:v>46092</c:v>
                </c:pt>
                <c:pt idx="2809">
                  <c:v>46093</c:v>
                </c:pt>
                <c:pt idx="2810">
                  <c:v>46094</c:v>
                </c:pt>
                <c:pt idx="2811">
                  <c:v>46095</c:v>
                </c:pt>
                <c:pt idx="2812">
                  <c:v>46096</c:v>
                </c:pt>
                <c:pt idx="2813">
                  <c:v>46097</c:v>
                </c:pt>
                <c:pt idx="2814">
                  <c:v>46098</c:v>
                </c:pt>
                <c:pt idx="2815">
                  <c:v>46099</c:v>
                </c:pt>
                <c:pt idx="2816">
                  <c:v>46100</c:v>
                </c:pt>
                <c:pt idx="2817">
                  <c:v>46101</c:v>
                </c:pt>
                <c:pt idx="2818">
                  <c:v>46102</c:v>
                </c:pt>
                <c:pt idx="2819">
                  <c:v>46103</c:v>
                </c:pt>
                <c:pt idx="2820">
                  <c:v>46104</c:v>
                </c:pt>
                <c:pt idx="2821">
                  <c:v>46105</c:v>
                </c:pt>
                <c:pt idx="2822">
                  <c:v>46106</c:v>
                </c:pt>
                <c:pt idx="2823">
                  <c:v>46107</c:v>
                </c:pt>
                <c:pt idx="2824">
                  <c:v>46108</c:v>
                </c:pt>
                <c:pt idx="2825">
                  <c:v>46109</c:v>
                </c:pt>
                <c:pt idx="2826">
                  <c:v>46110</c:v>
                </c:pt>
                <c:pt idx="2827">
                  <c:v>46111</c:v>
                </c:pt>
                <c:pt idx="2828">
                  <c:v>46112</c:v>
                </c:pt>
                <c:pt idx="2829">
                  <c:v>46113</c:v>
                </c:pt>
                <c:pt idx="2830">
                  <c:v>46114</c:v>
                </c:pt>
                <c:pt idx="2831">
                  <c:v>46115</c:v>
                </c:pt>
                <c:pt idx="2832">
                  <c:v>46116</c:v>
                </c:pt>
                <c:pt idx="2833">
                  <c:v>46117</c:v>
                </c:pt>
                <c:pt idx="2834">
                  <c:v>46118</c:v>
                </c:pt>
                <c:pt idx="2835">
                  <c:v>46119</c:v>
                </c:pt>
                <c:pt idx="2836">
                  <c:v>46120</c:v>
                </c:pt>
                <c:pt idx="2837">
                  <c:v>46121</c:v>
                </c:pt>
                <c:pt idx="2838">
                  <c:v>46122</c:v>
                </c:pt>
                <c:pt idx="2839">
                  <c:v>46123</c:v>
                </c:pt>
                <c:pt idx="2840">
                  <c:v>46124</c:v>
                </c:pt>
                <c:pt idx="2841">
                  <c:v>46125</c:v>
                </c:pt>
                <c:pt idx="2842">
                  <c:v>46126</c:v>
                </c:pt>
                <c:pt idx="2843">
                  <c:v>46127</c:v>
                </c:pt>
                <c:pt idx="2844">
                  <c:v>46128</c:v>
                </c:pt>
                <c:pt idx="2845">
                  <c:v>46129</c:v>
                </c:pt>
                <c:pt idx="2846">
                  <c:v>46130</c:v>
                </c:pt>
                <c:pt idx="2847">
                  <c:v>46131</c:v>
                </c:pt>
                <c:pt idx="2848">
                  <c:v>46132</c:v>
                </c:pt>
                <c:pt idx="2849">
                  <c:v>46133</c:v>
                </c:pt>
                <c:pt idx="2850">
                  <c:v>46134</c:v>
                </c:pt>
                <c:pt idx="2851">
                  <c:v>46135</c:v>
                </c:pt>
                <c:pt idx="2852">
                  <c:v>46136</c:v>
                </c:pt>
                <c:pt idx="2853">
                  <c:v>46137</c:v>
                </c:pt>
                <c:pt idx="2854">
                  <c:v>46138</c:v>
                </c:pt>
                <c:pt idx="2855">
                  <c:v>46139</c:v>
                </c:pt>
                <c:pt idx="2856">
                  <c:v>46140</c:v>
                </c:pt>
                <c:pt idx="2857">
                  <c:v>46141</c:v>
                </c:pt>
                <c:pt idx="2858">
                  <c:v>46142</c:v>
                </c:pt>
                <c:pt idx="2859">
                  <c:v>46143</c:v>
                </c:pt>
                <c:pt idx="2860">
                  <c:v>46144</c:v>
                </c:pt>
                <c:pt idx="2861">
                  <c:v>46145</c:v>
                </c:pt>
                <c:pt idx="2862">
                  <c:v>46146</c:v>
                </c:pt>
                <c:pt idx="2863">
                  <c:v>46147</c:v>
                </c:pt>
                <c:pt idx="2864">
                  <c:v>46148</c:v>
                </c:pt>
                <c:pt idx="2865">
                  <c:v>46149</c:v>
                </c:pt>
                <c:pt idx="2866">
                  <c:v>46150</c:v>
                </c:pt>
                <c:pt idx="2867">
                  <c:v>46151</c:v>
                </c:pt>
                <c:pt idx="2868">
                  <c:v>46152</c:v>
                </c:pt>
                <c:pt idx="2869">
                  <c:v>46153</c:v>
                </c:pt>
                <c:pt idx="2870">
                  <c:v>46154</c:v>
                </c:pt>
                <c:pt idx="2871">
                  <c:v>46155</c:v>
                </c:pt>
                <c:pt idx="2872">
                  <c:v>46156</c:v>
                </c:pt>
                <c:pt idx="2873">
                  <c:v>46157</c:v>
                </c:pt>
                <c:pt idx="2874">
                  <c:v>46158</c:v>
                </c:pt>
                <c:pt idx="2875">
                  <c:v>46159</c:v>
                </c:pt>
                <c:pt idx="2876">
                  <c:v>46160</c:v>
                </c:pt>
                <c:pt idx="2877">
                  <c:v>46161</c:v>
                </c:pt>
                <c:pt idx="2878">
                  <c:v>46162</c:v>
                </c:pt>
                <c:pt idx="2879">
                  <c:v>46163</c:v>
                </c:pt>
                <c:pt idx="2880">
                  <c:v>46164</c:v>
                </c:pt>
                <c:pt idx="2881">
                  <c:v>46165</c:v>
                </c:pt>
                <c:pt idx="2882">
                  <c:v>46166</c:v>
                </c:pt>
                <c:pt idx="2883">
                  <c:v>46167</c:v>
                </c:pt>
                <c:pt idx="2884">
                  <c:v>46168</c:v>
                </c:pt>
                <c:pt idx="2885">
                  <c:v>46169</c:v>
                </c:pt>
                <c:pt idx="2886">
                  <c:v>46170</c:v>
                </c:pt>
                <c:pt idx="2887">
                  <c:v>46171</c:v>
                </c:pt>
                <c:pt idx="2888">
                  <c:v>46172</c:v>
                </c:pt>
                <c:pt idx="2889">
                  <c:v>46173</c:v>
                </c:pt>
                <c:pt idx="2890">
                  <c:v>46174</c:v>
                </c:pt>
                <c:pt idx="2891">
                  <c:v>46175</c:v>
                </c:pt>
                <c:pt idx="2892">
                  <c:v>46176</c:v>
                </c:pt>
                <c:pt idx="2893">
                  <c:v>46177</c:v>
                </c:pt>
                <c:pt idx="2894">
                  <c:v>46178</c:v>
                </c:pt>
                <c:pt idx="2895">
                  <c:v>46179</c:v>
                </c:pt>
                <c:pt idx="2896">
                  <c:v>46180</c:v>
                </c:pt>
                <c:pt idx="2897">
                  <c:v>46181</c:v>
                </c:pt>
                <c:pt idx="2898">
                  <c:v>46182</c:v>
                </c:pt>
                <c:pt idx="2899">
                  <c:v>46183</c:v>
                </c:pt>
              </c:numCache>
            </c:numRef>
          </c:cat>
          <c:val>
            <c:numRef>
              <c:f>'-zoom do volume'!$D$2:$D$2891</c:f>
              <c:numCache>
                <c:formatCode>0.00000000</c:formatCode>
                <c:ptCount val="2890"/>
                <c:pt idx="0">
                  <c:v>14.1441589651429</c:v>
                </c:pt>
                <c:pt idx="1">
                  <c:v>14.142458504285701</c:v>
                </c:pt>
                <c:pt idx="2">
                  <c:v>14.140758043428599</c:v>
                </c:pt>
                <c:pt idx="3">
                  <c:v>14.1390575825714</c:v>
                </c:pt>
                <c:pt idx="4">
                  <c:v>14.137357121714301</c:v>
                </c:pt>
                <c:pt idx="5">
                  <c:v>14.1356566608571</c:v>
                </c:pt>
                <c:pt idx="6">
                  <c:v>14.1339562</c:v>
                </c:pt>
                <c:pt idx="7">
                  <c:v>14.1322557391429</c:v>
                </c:pt>
                <c:pt idx="8">
                  <c:v>14.1305552782857</c:v>
                </c:pt>
                <c:pt idx="9">
                  <c:v>14.1288548174286</c:v>
                </c:pt>
                <c:pt idx="10">
                  <c:v>14.127154356571401</c:v>
                </c:pt>
                <c:pt idx="11">
                  <c:v>14.125453895714299</c:v>
                </c:pt>
                <c:pt idx="12">
                  <c:v>14.1237534348571</c:v>
                </c:pt>
                <c:pt idx="13">
                  <c:v>14.122052974000001</c:v>
                </c:pt>
                <c:pt idx="14">
                  <c:v>14.120352513142899</c:v>
                </c:pt>
                <c:pt idx="15">
                  <c:v>14.1186520522857</c:v>
                </c:pt>
                <c:pt idx="16">
                  <c:v>14.116951591428601</c:v>
                </c:pt>
                <c:pt idx="17">
                  <c:v>14.1152511305714</c:v>
                </c:pt>
                <c:pt idx="18">
                  <c:v>14.1135506697143</c:v>
                </c:pt>
                <c:pt idx="19">
                  <c:v>14.111850208857099</c:v>
                </c:pt>
                <c:pt idx="20">
                  <c:v>14.110149748</c:v>
                </c:pt>
                <c:pt idx="21">
                  <c:v>14.105828000000001</c:v>
                </c:pt>
                <c:pt idx="22">
                  <c:v>14.108189660000001</c:v>
                </c:pt>
                <c:pt idx="23">
                  <c:v>14.10562315</c:v>
                </c:pt>
                <c:pt idx="24">
                  <c:v>14.108219999999999</c:v>
                </c:pt>
                <c:pt idx="25">
                  <c:v>14.097522</c:v>
                </c:pt>
                <c:pt idx="26">
                  <c:v>14.099805999999999</c:v>
                </c:pt>
                <c:pt idx="27">
                  <c:v>14.101331999999999</c:v>
                </c:pt>
                <c:pt idx="28">
                  <c:v>14.063973000000001</c:v>
                </c:pt>
                <c:pt idx="29">
                  <c:v>14.063973000000001</c:v>
                </c:pt>
                <c:pt idx="30">
                  <c:v>14.077299249999999</c:v>
                </c:pt>
                <c:pt idx="31">
                  <c:v>14.079413000000001</c:v>
                </c:pt>
                <c:pt idx="32">
                  <c:v>14.080741890000001</c:v>
                </c:pt>
                <c:pt idx="33">
                  <c:v>14.07325324</c:v>
                </c:pt>
                <c:pt idx="34">
                  <c:v>13.970259970000001</c:v>
                </c:pt>
                <c:pt idx="35">
                  <c:v>13.793493</c:v>
                </c:pt>
                <c:pt idx="36">
                  <c:v>13.580095</c:v>
                </c:pt>
                <c:pt idx="37">
                  <c:v>13.340598999999999</c:v>
                </c:pt>
                <c:pt idx="38">
                  <c:v>13.150665999999999</c:v>
                </c:pt>
                <c:pt idx="39">
                  <c:v>13.034224999999999</c:v>
                </c:pt>
                <c:pt idx="40">
                  <c:v>12.881155</c:v>
                </c:pt>
                <c:pt idx="41">
                  <c:v>12.813475</c:v>
                </c:pt>
                <c:pt idx="42">
                  <c:v>12.691577000000001</c:v>
                </c:pt>
                <c:pt idx="43">
                  <c:v>12.56199</c:v>
                </c:pt>
                <c:pt idx="44">
                  <c:v>12.508149</c:v>
                </c:pt>
                <c:pt idx="45">
                  <c:v>12.432149000000001</c:v>
                </c:pt>
                <c:pt idx="46">
                  <c:v>12.304243</c:v>
                </c:pt>
                <c:pt idx="47">
                  <c:v>12.124397</c:v>
                </c:pt>
                <c:pt idx="48">
                  <c:v>11.958373999999999</c:v>
                </c:pt>
                <c:pt idx="49">
                  <c:v>11.886649</c:v>
                </c:pt>
                <c:pt idx="50">
                  <c:v>11.728742</c:v>
                </c:pt>
                <c:pt idx="51">
                  <c:v>11.548344999999999</c:v>
                </c:pt>
                <c:pt idx="52">
                  <c:v>11.340158000000001</c:v>
                </c:pt>
                <c:pt idx="53">
                  <c:v>11.279714999999999</c:v>
                </c:pt>
                <c:pt idx="54">
                  <c:v>11.279406</c:v>
                </c:pt>
                <c:pt idx="55">
                  <c:v>11.13682</c:v>
                </c:pt>
                <c:pt idx="56">
                  <c:v>11.143402</c:v>
                </c:pt>
                <c:pt idx="57">
                  <c:v>11.114881</c:v>
                </c:pt>
                <c:pt idx="58">
                  <c:v>11.105648</c:v>
                </c:pt>
                <c:pt idx="59">
                  <c:v>11.016454</c:v>
                </c:pt>
                <c:pt idx="60">
                  <c:v>10.979559999999999</c:v>
                </c:pt>
                <c:pt idx="61">
                  <c:v>10.978152</c:v>
                </c:pt>
                <c:pt idx="62">
                  <c:v>10.97931</c:v>
                </c:pt>
                <c:pt idx="63">
                  <c:v>10.981584</c:v>
                </c:pt>
                <c:pt idx="64">
                  <c:v>10.983703</c:v>
                </c:pt>
                <c:pt idx="65">
                  <c:v>10.885999</c:v>
                </c:pt>
                <c:pt idx="66">
                  <c:v>10.75342</c:v>
                </c:pt>
                <c:pt idx="67">
                  <c:v>10.587058000000001</c:v>
                </c:pt>
                <c:pt idx="68">
                  <c:v>10.692672</c:v>
                </c:pt>
                <c:pt idx="69">
                  <c:v>10.492229</c:v>
                </c:pt>
                <c:pt idx="70">
                  <c:v>10.495691000000001</c:v>
                </c:pt>
                <c:pt idx="71">
                  <c:v>10.502836630000001</c:v>
                </c:pt>
                <c:pt idx="72">
                  <c:v>10.511066</c:v>
                </c:pt>
                <c:pt idx="73">
                  <c:v>10.527873</c:v>
                </c:pt>
                <c:pt idx="74">
                  <c:v>10.432566</c:v>
                </c:pt>
                <c:pt idx="75">
                  <c:v>10.397468999999999</c:v>
                </c:pt>
                <c:pt idx="76">
                  <c:v>10.349524000000001</c:v>
                </c:pt>
                <c:pt idx="77">
                  <c:v>10.341760000000001</c:v>
                </c:pt>
                <c:pt idx="78">
                  <c:v>10.332376999999999</c:v>
                </c:pt>
                <c:pt idx="79">
                  <c:v>10.334778999999999</c:v>
                </c:pt>
                <c:pt idx="80">
                  <c:v>10.308294</c:v>
                </c:pt>
                <c:pt idx="81">
                  <c:v>10.299317</c:v>
                </c:pt>
                <c:pt idx="82">
                  <c:v>10.307321</c:v>
                </c:pt>
                <c:pt idx="83">
                  <c:v>10.274974</c:v>
                </c:pt>
                <c:pt idx="84">
                  <c:v>10.258839999999999</c:v>
                </c:pt>
                <c:pt idx="85">
                  <c:v>10.237590000000001</c:v>
                </c:pt>
                <c:pt idx="86">
                  <c:v>10.228585000000001</c:v>
                </c:pt>
                <c:pt idx="87">
                  <c:v>10.214579000000001</c:v>
                </c:pt>
                <c:pt idx="88">
                  <c:v>10.220236</c:v>
                </c:pt>
                <c:pt idx="89">
                  <c:v>10.202363999999999</c:v>
                </c:pt>
                <c:pt idx="90">
                  <c:v>10.211339000000001</c:v>
                </c:pt>
                <c:pt idx="91">
                  <c:v>10.214560000000001</c:v>
                </c:pt>
                <c:pt idx="92">
                  <c:v>10.21348792</c:v>
                </c:pt>
                <c:pt idx="93">
                  <c:v>10.21695645</c:v>
                </c:pt>
                <c:pt idx="94">
                  <c:v>10.2184066</c:v>
                </c:pt>
                <c:pt idx="95">
                  <c:v>10.230177429999999</c:v>
                </c:pt>
                <c:pt idx="96">
                  <c:v>10.232615300000001</c:v>
                </c:pt>
                <c:pt idx="97">
                  <c:v>10.241550160000001</c:v>
                </c:pt>
                <c:pt idx="98">
                  <c:v>10.24687265</c:v>
                </c:pt>
                <c:pt idx="99">
                  <c:v>10.25445614</c:v>
                </c:pt>
                <c:pt idx="100">
                  <c:v>10.25175928</c:v>
                </c:pt>
                <c:pt idx="101">
                  <c:v>10.256031</c:v>
                </c:pt>
                <c:pt idx="102">
                  <c:v>10.256036</c:v>
                </c:pt>
                <c:pt idx="103">
                  <c:v>10.258711</c:v>
                </c:pt>
                <c:pt idx="104">
                  <c:v>10.259353000000001</c:v>
                </c:pt>
                <c:pt idx="105">
                  <c:v>10.16932853</c:v>
                </c:pt>
                <c:pt idx="106">
                  <c:v>10.074353</c:v>
                </c:pt>
                <c:pt idx="107">
                  <c:v>9.8759142600000001</c:v>
                </c:pt>
                <c:pt idx="108">
                  <c:v>9.7492658100000007</c:v>
                </c:pt>
                <c:pt idx="109">
                  <c:v>9.6344624900000007</c:v>
                </c:pt>
                <c:pt idx="110">
                  <c:v>9.5910133300000009</c:v>
                </c:pt>
                <c:pt idx="111">
                  <c:v>9.5358675599999998</c:v>
                </c:pt>
                <c:pt idx="112">
                  <c:v>9.4947421500000004</c:v>
                </c:pt>
                <c:pt idx="113">
                  <c:v>9.4201821999999993</c:v>
                </c:pt>
                <c:pt idx="114">
                  <c:v>9.3604217899999984</c:v>
                </c:pt>
                <c:pt idx="115">
                  <c:v>9.2221700000000002</c:v>
                </c:pt>
                <c:pt idx="116">
                  <c:v>9.1269166300000002</c:v>
                </c:pt>
                <c:pt idx="117">
                  <c:v>9.0730443100000002</c:v>
                </c:pt>
                <c:pt idx="118">
                  <c:v>9.0730439999999994</c:v>
                </c:pt>
                <c:pt idx="119">
                  <c:v>9.0696113800000013</c:v>
                </c:pt>
                <c:pt idx="120">
                  <c:v>9.0670387200000011</c:v>
                </c:pt>
                <c:pt idx="121">
                  <c:v>9.0636580000000002</c:v>
                </c:pt>
                <c:pt idx="122">
                  <c:v>9.0688328200000008</c:v>
                </c:pt>
                <c:pt idx="123">
                  <c:v>9.0578853200000005</c:v>
                </c:pt>
                <c:pt idx="124">
                  <c:v>9.0552211199999988</c:v>
                </c:pt>
                <c:pt idx="125">
                  <c:v>9.0558630999999998</c:v>
                </c:pt>
                <c:pt idx="126">
                  <c:v>9.0564354300000005</c:v>
                </c:pt>
                <c:pt idx="127">
                  <c:v>9.0565789399999996</c:v>
                </c:pt>
                <c:pt idx="128">
                  <c:v>9.05443189</c:v>
                </c:pt>
                <c:pt idx="129">
                  <c:v>9.0513497699999999</c:v>
                </c:pt>
                <c:pt idx="130">
                  <c:v>9.04785313</c:v>
                </c:pt>
                <c:pt idx="131">
                  <c:v>9.0508211700000007</c:v>
                </c:pt>
                <c:pt idx="132">
                  <c:v>9.0506925399999982</c:v>
                </c:pt>
                <c:pt idx="133">
                  <c:v>9.0570605700000009</c:v>
                </c:pt>
                <c:pt idx="134">
                  <c:v>9.04994108</c:v>
                </c:pt>
                <c:pt idx="135">
                  <c:v>9.0528170899999996</c:v>
                </c:pt>
                <c:pt idx="136">
                  <c:v>9.0270277799999992</c:v>
                </c:pt>
                <c:pt idx="137">
                  <c:v>9.0225670000000004</c:v>
                </c:pt>
                <c:pt idx="138">
                  <c:v>9.0143909999999998</c:v>
                </c:pt>
                <c:pt idx="139">
                  <c:v>9.0051382100000001</c:v>
                </c:pt>
                <c:pt idx="140">
                  <c:v>8.8960335299999986</c:v>
                </c:pt>
                <c:pt idx="141">
                  <c:v>8.7938795399999989</c:v>
                </c:pt>
                <c:pt idx="142">
                  <c:v>8.6504346300000012</c:v>
                </c:pt>
                <c:pt idx="143">
                  <c:v>8.6514290799999998</c:v>
                </c:pt>
                <c:pt idx="144">
                  <c:v>8.6491956400000003</c:v>
                </c:pt>
                <c:pt idx="145">
                  <c:v>8.6538033300000006</c:v>
                </c:pt>
                <c:pt idx="146">
                  <c:v>8.6502294299999996</c:v>
                </c:pt>
                <c:pt idx="147">
                  <c:v>8.6462892599999996</c:v>
                </c:pt>
                <c:pt idx="148">
                  <c:v>8.6468826199999995</c:v>
                </c:pt>
                <c:pt idx="149">
                  <c:v>8.6348850000000006</c:v>
                </c:pt>
                <c:pt idx="150">
                  <c:v>8.6421530000000004</c:v>
                </c:pt>
                <c:pt idx="151">
                  <c:v>8.6448649999999994</c:v>
                </c:pt>
                <c:pt idx="152">
                  <c:v>8.6486590000000003</c:v>
                </c:pt>
                <c:pt idx="153">
                  <c:v>8.6651860000000003</c:v>
                </c:pt>
                <c:pt idx="154">
                  <c:v>8.6741328800000002</c:v>
                </c:pt>
                <c:pt idx="155">
                  <c:v>8.6850626000000002</c:v>
                </c:pt>
                <c:pt idx="156">
                  <c:v>8.6850626000000002</c:v>
                </c:pt>
                <c:pt idx="157">
                  <c:v>8.6891390000000008</c:v>
                </c:pt>
                <c:pt idx="158">
                  <c:v>8.686356</c:v>
                </c:pt>
                <c:pt idx="159">
                  <c:v>8.7054246600000003</c:v>
                </c:pt>
                <c:pt idx="160">
                  <c:v>8.7096989199999992</c:v>
                </c:pt>
                <c:pt idx="161">
                  <c:v>8.7130044800000004</c:v>
                </c:pt>
                <c:pt idx="162">
                  <c:v>8.7103780000000004</c:v>
                </c:pt>
                <c:pt idx="163">
                  <c:v>8.7085708100000012</c:v>
                </c:pt>
                <c:pt idx="164">
                  <c:v>8.7062691399999999</c:v>
                </c:pt>
                <c:pt idx="165">
                  <c:v>8.7029774199999999</c:v>
                </c:pt>
                <c:pt idx="166">
                  <c:v>8.7037913499999995</c:v>
                </c:pt>
                <c:pt idx="167">
                  <c:v>8.7037913599999985</c:v>
                </c:pt>
                <c:pt idx="168">
                  <c:v>8.7055974600000017</c:v>
                </c:pt>
                <c:pt idx="169">
                  <c:v>8.7041107899999997</c:v>
                </c:pt>
                <c:pt idx="170">
                  <c:v>8.7054224199999997</c:v>
                </c:pt>
                <c:pt idx="171">
                  <c:v>8.7067351199999994</c:v>
                </c:pt>
                <c:pt idx="172">
                  <c:v>8.7280242000000001</c:v>
                </c:pt>
                <c:pt idx="173">
                  <c:v>8.7590833800000016</c:v>
                </c:pt>
                <c:pt idx="174">
                  <c:v>8.8079256999999984</c:v>
                </c:pt>
                <c:pt idx="175">
                  <c:v>8.8692083999999998</c:v>
                </c:pt>
                <c:pt idx="176">
                  <c:v>8.8957139400000003</c:v>
                </c:pt>
                <c:pt idx="177">
                  <c:v>8.9140495899999994</c:v>
                </c:pt>
                <c:pt idx="178">
                  <c:v>8.9293519099999994</c:v>
                </c:pt>
                <c:pt idx="179">
                  <c:v>8.9422856500000005</c:v>
                </c:pt>
                <c:pt idx="180">
                  <c:v>8.9377672799999992</c:v>
                </c:pt>
                <c:pt idx="181">
                  <c:v>8.9597405899999991</c:v>
                </c:pt>
                <c:pt idx="182">
                  <c:v>8.9691561899999996</c:v>
                </c:pt>
                <c:pt idx="183">
                  <c:v>8.9755478599999989</c:v>
                </c:pt>
                <c:pt idx="184">
                  <c:v>8.9810498400000007</c:v>
                </c:pt>
                <c:pt idx="185">
                  <c:v>8.9864999999999995</c:v>
                </c:pt>
                <c:pt idx="186">
                  <c:v>8.9914565600000014</c:v>
                </c:pt>
                <c:pt idx="187">
                  <c:v>8.9988899299999989</c:v>
                </c:pt>
                <c:pt idx="188">
                  <c:v>9.0097922100000005</c:v>
                </c:pt>
                <c:pt idx="189">
                  <c:v>9.019207810000001</c:v>
                </c:pt>
                <c:pt idx="190">
                  <c:v>9.0407672899999998</c:v>
                </c:pt>
                <c:pt idx="191">
                  <c:v>9.05829737</c:v>
                </c:pt>
                <c:pt idx="192">
                  <c:v>9.06574788</c:v>
                </c:pt>
                <c:pt idx="193">
                  <c:v>9.0794881800000002</c:v>
                </c:pt>
                <c:pt idx="194">
                  <c:v>9.106739880000001</c:v>
                </c:pt>
                <c:pt idx="195">
                  <c:v>9.191495810000001</c:v>
                </c:pt>
                <c:pt idx="196">
                  <c:v>9.2508821500000007</c:v>
                </c:pt>
                <c:pt idx="197">
                  <c:v>9.3093988499999991</c:v>
                </c:pt>
                <c:pt idx="198">
                  <c:v>9.3598175399999999</c:v>
                </c:pt>
                <c:pt idx="199">
                  <c:v>9.39650344</c:v>
                </c:pt>
                <c:pt idx="200">
                  <c:v>9.428523199999999</c:v>
                </c:pt>
                <c:pt idx="201">
                  <c:v>9.4537634700000002</c:v>
                </c:pt>
                <c:pt idx="202">
                  <c:v>9.4787087200000002</c:v>
                </c:pt>
                <c:pt idx="203">
                  <c:v>9.4969783000000003</c:v>
                </c:pt>
                <c:pt idx="204">
                  <c:v>9.5143228299999993</c:v>
                </c:pt>
                <c:pt idx="205">
                  <c:v>9.5304865599999999</c:v>
                </c:pt>
                <c:pt idx="206">
                  <c:v>9.5437429100000006</c:v>
                </c:pt>
                <c:pt idx="207">
                  <c:v>9.5561318599999989</c:v>
                </c:pt>
                <c:pt idx="208">
                  <c:v>9.5773268699999985</c:v>
                </c:pt>
                <c:pt idx="209">
                  <c:v>9.5993566099999992</c:v>
                </c:pt>
                <c:pt idx="210">
                  <c:v>9.6194961499999998</c:v>
                </c:pt>
                <c:pt idx="211">
                  <c:v>9.6360762399999995</c:v>
                </c:pt>
                <c:pt idx="212">
                  <c:v>9.6529877300000013</c:v>
                </c:pt>
                <c:pt idx="213">
                  <c:v>9.6691065700000003</c:v>
                </c:pt>
                <c:pt idx="214">
                  <c:v>9.6976641899999994</c:v>
                </c:pt>
                <c:pt idx="215">
                  <c:v>9.7199643000000009</c:v>
                </c:pt>
                <c:pt idx="216">
                  <c:v>9.7403332200000001</c:v>
                </c:pt>
                <c:pt idx="217">
                  <c:v>9.7561910800000007</c:v>
                </c:pt>
                <c:pt idx="218">
                  <c:v>9.7702663100000002</c:v>
                </c:pt>
                <c:pt idx="219">
                  <c:v>9.7823786500000001</c:v>
                </c:pt>
                <c:pt idx="220">
                  <c:v>9.8115245000000009</c:v>
                </c:pt>
                <c:pt idx="221">
                  <c:v>9.8338246099999989</c:v>
                </c:pt>
                <c:pt idx="222">
                  <c:v>9.8611909499999992</c:v>
                </c:pt>
                <c:pt idx="223">
                  <c:v>9.8973750000000003</c:v>
                </c:pt>
                <c:pt idx="224">
                  <c:v>9.93243689</c:v>
                </c:pt>
                <c:pt idx="225">
                  <c:v>9.9580106500000003</c:v>
                </c:pt>
                <c:pt idx="226">
                  <c:v>9.9841035900000001</c:v>
                </c:pt>
                <c:pt idx="227">
                  <c:v>10.00629683</c:v>
                </c:pt>
                <c:pt idx="228">
                  <c:v>10.02711027</c:v>
                </c:pt>
                <c:pt idx="229">
                  <c:v>10.04410062</c:v>
                </c:pt>
                <c:pt idx="230">
                  <c:v>10.06094959</c:v>
                </c:pt>
                <c:pt idx="231">
                  <c:v>10.076492699999999</c:v>
                </c:pt>
                <c:pt idx="232">
                  <c:v>10.091801390000001</c:v>
                </c:pt>
                <c:pt idx="233">
                  <c:v>10.10374839</c:v>
                </c:pt>
                <c:pt idx="234">
                  <c:v>10.119502279999999</c:v>
                </c:pt>
                <c:pt idx="235">
                  <c:v>10.12945206</c:v>
                </c:pt>
                <c:pt idx="236">
                  <c:v>10.135185829999999</c:v>
                </c:pt>
                <c:pt idx="237">
                  <c:v>10.142651560000001</c:v>
                </c:pt>
                <c:pt idx="238">
                  <c:v>10.1518</c:v>
                </c:pt>
                <c:pt idx="239">
                  <c:v>10.16121564</c:v>
                </c:pt>
                <c:pt idx="240">
                  <c:v>10.168649</c:v>
                </c:pt>
                <c:pt idx="241">
                  <c:v>10.18535649</c:v>
                </c:pt>
                <c:pt idx="242">
                  <c:v>10.214083329999999</c:v>
                </c:pt>
                <c:pt idx="243">
                  <c:v>10.229445630000001</c:v>
                </c:pt>
                <c:pt idx="244">
                  <c:v>10.241928590000001</c:v>
                </c:pt>
                <c:pt idx="245">
                  <c:v>10.25380648</c:v>
                </c:pt>
                <c:pt idx="246">
                  <c:v>10.275327539999999</c:v>
                </c:pt>
                <c:pt idx="247">
                  <c:v>10.2911854</c:v>
                </c:pt>
                <c:pt idx="248">
                  <c:v>10.306886670000001</c:v>
                </c:pt>
                <c:pt idx="249">
                  <c:v>10.318740439999999</c:v>
                </c:pt>
                <c:pt idx="250">
                  <c:v>10.33683733</c:v>
                </c:pt>
                <c:pt idx="251">
                  <c:v>10.36208645</c:v>
                </c:pt>
                <c:pt idx="252">
                  <c:v>10.386166939999999</c:v>
                </c:pt>
                <c:pt idx="253">
                  <c:v>10.405048150000001</c:v>
                </c:pt>
                <c:pt idx="254">
                  <c:v>10.405048150000001</c:v>
                </c:pt>
                <c:pt idx="255">
                  <c:v>10.405048150000001</c:v>
                </c:pt>
                <c:pt idx="256">
                  <c:v>10.405048150000001</c:v>
                </c:pt>
                <c:pt idx="257">
                  <c:v>10.405048150000001</c:v>
                </c:pt>
                <c:pt idx="258">
                  <c:v>10.405048150000001</c:v>
                </c:pt>
                <c:pt idx="259">
                  <c:v>10.405048150000001</c:v>
                </c:pt>
                <c:pt idx="260">
                  <c:v>10.607137849999999</c:v>
                </c:pt>
                <c:pt idx="261">
                  <c:v>10.871666789999999</c:v>
                </c:pt>
                <c:pt idx="262">
                  <c:v>10.899567789999999</c:v>
                </c:pt>
                <c:pt idx="263">
                  <c:v>11.021995</c:v>
                </c:pt>
                <c:pt idx="264">
                  <c:v>11.052407000000001</c:v>
                </c:pt>
                <c:pt idx="265">
                  <c:v>11.08541</c:v>
                </c:pt>
                <c:pt idx="266">
                  <c:v>11.112627</c:v>
                </c:pt>
                <c:pt idx="267">
                  <c:v>11.134033000000001</c:v>
                </c:pt>
                <c:pt idx="268">
                  <c:v>11.134033000000001</c:v>
                </c:pt>
                <c:pt idx="269">
                  <c:v>11.175331</c:v>
                </c:pt>
                <c:pt idx="270">
                  <c:v>11.195869</c:v>
                </c:pt>
                <c:pt idx="271">
                  <c:v>11.215809</c:v>
                </c:pt>
                <c:pt idx="272">
                  <c:v>11.230212999999999</c:v>
                </c:pt>
                <c:pt idx="273">
                  <c:v>11.245573</c:v>
                </c:pt>
                <c:pt idx="274">
                  <c:v>11.258984</c:v>
                </c:pt>
                <c:pt idx="275">
                  <c:v>11.269947</c:v>
                </c:pt>
                <c:pt idx="276">
                  <c:v>11.285240999999999</c:v>
                </c:pt>
                <c:pt idx="277">
                  <c:v>11.298155</c:v>
                </c:pt>
                <c:pt idx="278">
                  <c:v>11.304648</c:v>
                </c:pt>
                <c:pt idx="279">
                  <c:v>11.319789999999999</c:v>
                </c:pt>
                <c:pt idx="280">
                  <c:v>11.339263000000001</c:v>
                </c:pt>
                <c:pt idx="281">
                  <c:v>11.353667</c:v>
                </c:pt>
                <c:pt idx="282">
                  <c:v>11.360263</c:v>
                </c:pt>
                <c:pt idx="283">
                  <c:v>11.368107</c:v>
                </c:pt>
                <c:pt idx="284">
                  <c:v>11.375405000000001</c:v>
                </c:pt>
                <c:pt idx="285">
                  <c:v>11.377579000000001</c:v>
                </c:pt>
                <c:pt idx="286">
                  <c:v>11.377579000000001</c:v>
                </c:pt>
                <c:pt idx="287">
                  <c:v>11.399768999999999</c:v>
                </c:pt>
                <c:pt idx="288">
                  <c:v>11.419449</c:v>
                </c:pt>
                <c:pt idx="289">
                  <c:v>11.427396</c:v>
                </c:pt>
                <c:pt idx="290">
                  <c:v>11.433356</c:v>
                </c:pt>
                <c:pt idx="291">
                  <c:v>11.439316</c:v>
                </c:pt>
                <c:pt idx="292">
                  <c:v>11.437021</c:v>
                </c:pt>
                <c:pt idx="293">
                  <c:v>11.438108</c:v>
                </c:pt>
                <c:pt idx="294">
                  <c:v>11.446579</c:v>
                </c:pt>
                <c:pt idx="295">
                  <c:v>11.450552</c:v>
                </c:pt>
                <c:pt idx="296">
                  <c:v>11.469856</c:v>
                </c:pt>
                <c:pt idx="297">
                  <c:v>11.476312999999999</c:v>
                </c:pt>
                <c:pt idx="298">
                  <c:v>11.48587</c:v>
                </c:pt>
                <c:pt idx="299">
                  <c:v>11.489750000000001</c:v>
                </c:pt>
                <c:pt idx="300">
                  <c:v>11.496703999999999</c:v>
                </c:pt>
                <c:pt idx="301">
                  <c:v>11.504275</c:v>
                </c:pt>
                <c:pt idx="302">
                  <c:v>11.511227999999999</c:v>
                </c:pt>
                <c:pt idx="303">
                  <c:v>11.520007</c:v>
                </c:pt>
                <c:pt idx="304">
                  <c:v>11.536707</c:v>
                </c:pt>
                <c:pt idx="305">
                  <c:v>11.542263999999999</c:v>
                </c:pt>
                <c:pt idx="306">
                  <c:v>11.548627</c:v>
                </c:pt>
                <c:pt idx="307">
                  <c:v>11.559084</c:v>
                </c:pt>
                <c:pt idx="308">
                  <c:v>11.559084</c:v>
                </c:pt>
                <c:pt idx="309">
                  <c:v>11.574070000000001</c:v>
                </c:pt>
                <c:pt idx="310">
                  <c:v>11.597177</c:v>
                </c:pt>
                <c:pt idx="311">
                  <c:v>11.615299</c:v>
                </c:pt>
                <c:pt idx="312">
                  <c:v>11.637753</c:v>
                </c:pt>
                <c:pt idx="313">
                  <c:v>11.645718</c:v>
                </c:pt>
                <c:pt idx="314">
                  <c:v>11.651593</c:v>
                </c:pt>
                <c:pt idx="315">
                  <c:v>11.655977999999999</c:v>
                </c:pt>
                <c:pt idx="316">
                  <c:v>11.658649</c:v>
                </c:pt>
                <c:pt idx="317">
                  <c:v>11.661047999999999</c:v>
                </c:pt>
                <c:pt idx="318">
                  <c:v>11.66831</c:v>
                </c:pt>
                <c:pt idx="319">
                  <c:v>11.68083</c:v>
                </c:pt>
                <c:pt idx="320">
                  <c:v>11.691878000000001</c:v>
                </c:pt>
                <c:pt idx="321">
                  <c:v>11.701915</c:v>
                </c:pt>
                <c:pt idx="322">
                  <c:v>11.707001999999999</c:v>
                </c:pt>
                <c:pt idx="323">
                  <c:v>11.721921</c:v>
                </c:pt>
                <c:pt idx="324">
                  <c:v>11.726793000000001</c:v>
                </c:pt>
                <c:pt idx="325">
                  <c:v>11.733962</c:v>
                </c:pt>
                <c:pt idx="326">
                  <c:v>11.737036</c:v>
                </c:pt>
                <c:pt idx="327">
                  <c:v>11.74113</c:v>
                </c:pt>
                <c:pt idx="328">
                  <c:v>11.746594</c:v>
                </c:pt>
                <c:pt idx="329">
                  <c:v>11.765186</c:v>
                </c:pt>
                <c:pt idx="330">
                  <c:v>11.764381</c:v>
                </c:pt>
                <c:pt idx="331">
                  <c:v>11.760998000000001</c:v>
                </c:pt>
                <c:pt idx="332">
                  <c:v>11.763883999999999</c:v>
                </c:pt>
                <c:pt idx="333">
                  <c:v>11.762890000000001</c:v>
                </c:pt>
                <c:pt idx="334">
                  <c:v>11.762890000000001</c:v>
                </c:pt>
                <c:pt idx="335">
                  <c:v>11.762890000000001</c:v>
                </c:pt>
                <c:pt idx="336">
                  <c:v>11.762890000000001</c:v>
                </c:pt>
                <c:pt idx="337">
                  <c:v>11.755037</c:v>
                </c:pt>
                <c:pt idx="338">
                  <c:v>11.762890000000001</c:v>
                </c:pt>
                <c:pt idx="339">
                  <c:v>11.755131</c:v>
                </c:pt>
                <c:pt idx="340">
                  <c:v>11.743895999999999</c:v>
                </c:pt>
                <c:pt idx="341">
                  <c:v>11.73564</c:v>
                </c:pt>
                <c:pt idx="342">
                  <c:v>11.740016000000001</c:v>
                </c:pt>
                <c:pt idx="343">
                  <c:v>11.741505999999999</c:v>
                </c:pt>
                <c:pt idx="344">
                  <c:v>11.743493000000001</c:v>
                </c:pt>
                <c:pt idx="345">
                  <c:v>11.740513</c:v>
                </c:pt>
                <c:pt idx="346">
                  <c:v>11.733653</c:v>
                </c:pt>
                <c:pt idx="347">
                  <c:v>11.739519</c:v>
                </c:pt>
                <c:pt idx="348">
                  <c:v>11.756622</c:v>
                </c:pt>
                <c:pt idx="349">
                  <c:v>11.747775000000001</c:v>
                </c:pt>
                <c:pt idx="350">
                  <c:v>11.744795</c:v>
                </c:pt>
                <c:pt idx="351">
                  <c:v>11.745787999999999</c:v>
                </c:pt>
                <c:pt idx="352">
                  <c:v>11.742406000000001</c:v>
                </c:pt>
                <c:pt idx="353">
                  <c:v>11.736136999999999</c:v>
                </c:pt>
                <c:pt idx="354">
                  <c:v>11.738123</c:v>
                </c:pt>
                <c:pt idx="355">
                  <c:v>11.74011</c:v>
                </c:pt>
                <c:pt idx="356">
                  <c:v>11.745480000000001</c:v>
                </c:pt>
                <c:pt idx="357">
                  <c:v>11.741009</c:v>
                </c:pt>
                <c:pt idx="358">
                  <c:v>11.739023</c:v>
                </c:pt>
                <c:pt idx="359">
                  <c:v>11.743399</c:v>
                </c:pt>
                <c:pt idx="360">
                  <c:v>11.533058260560011</c:v>
                </c:pt>
                <c:pt idx="361">
                  <c:v>11.420738260560011</c:v>
                </c:pt>
                <c:pt idx="362">
                  <c:v>11.299778260560011</c:v>
                </c:pt>
                <c:pt idx="363">
                  <c:v>11.092418260560011</c:v>
                </c:pt>
                <c:pt idx="364">
                  <c:v>10.885058260560012</c:v>
                </c:pt>
                <c:pt idx="365">
                  <c:v>10.703618260560011</c:v>
                </c:pt>
                <c:pt idx="366">
                  <c:v>10.686338260560012</c:v>
                </c:pt>
                <c:pt idx="367">
                  <c:v>10.686338260560012</c:v>
                </c:pt>
                <c:pt idx="368">
                  <c:v>10.686338260560012</c:v>
                </c:pt>
                <c:pt idx="369">
                  <c:v>10.686338260560012</c:v>
                </c:pt>
                <c:pt idx="370">
                  <c:v>10.686338260560012</c:v>
                </c:pt>
                <c:pt idx="371">
                  <c:v>10.686338260560012</c:v>
                </c:pt>
                <c:pt idx="372">
                  <c:v>10.522178260560011</c:v>
                </c:pt>
                <c:pt idx="373">
                  <c:v>10.522178260560011</c:v>
                </c:pt>
                <c:pt idx="374">
                  <c:v>10.522178260560011</c:v>
                </c:pt>
                <c:pt idx="375">
                  <c:v>10.522178260560011</c:v>
                </c:pt>
                <c:pt idx="376">
                  <c:v>10.522178260560011</c:v>
                </c:pt>
                <c:pt idx="377">
                  <c:v>10.522178260560011</c:v>
                </c:pt>
                <c:pt idx="378">
                  <c:v>10.522178260560011</c:v>
                </c:pt>
                <c:pt idx="379">
                  <c:v>10.522178260560011</c:v>
                </c:pt>
                <c:pt idx="380">
                  <c:v>10.522178260560011</c:v>
                </c:pt>
                <c:pt idx="381">
                  <c:v>10.522178260560011</c:v>
                </c:pt>
                <c:pt idx="382">
                  <c:v>10.522178260560011</c:v>
                </c:pt>
                <c:pt idx="383">
                  <c:v>10.522178260560011</c:v>
                </c:pt>
                <c:pt idx="384">
                  <c:v>10.522178260560011</c:v>
                </c:pt>
                <c:pt idx="385">
                  <c:v>10.522178260560011</c:v>
                </c:pt>
                <c:pt idx="386">
                  <c:v>10.375298260560012</c:v>
                </c:pt>
                <c:pt idx="387">
                  <c:v>10.211138260560011</c:v>
                </c:pt>
                <c:pt idx="388">
                  <c:v>9.917378260560012</c:v>
                </c:pt>
                <c:pt idx="389">
                  <c:v>9.6236182605600114</c:v>
                </c:pt>
                <c:pt idx="390">
                  <c:v>9.3298582605600107</c:v>
                </c:pt>
                <c:pt idx="391">
                  <c:v>8.9928982605600112</c:v>
                </c:pt>
                <c:pt idx="392">
                  <c:v>8.7164182605600118</c:v>
                </c:pt>
                <c:pt idx="393">
                  <c:v>8.6213782605600109</c:v>
                </c:pt>
                <c:pt idx="394">
                  <c:v>8.6213782605600109</c:v>
                </c:pt>
                <c:pt idx="395">
                  <c:v>8.6213782605600109</c:v>
                </c:pt>
                <c:pt idx="396">
                  <c:v>8.5090582605600122</c:v>
                </c:pt>
                <c:pt idx="397">
                  <c:v>8.3448982605600115</c:v>
                </c:pt>
                <c:pt idx="398">
                  <c:v>8.1375382605600119</c:v>
                </c:pt>
                <c:pt idx="399">
                  <c:v>7.9647382605600114</c:v>
                </c:pt>
                <c:pt idx="400">
                  <c:v>7.7487382605600112</c:v>
                </c:pt>
                <c:pt idx="401">
                  <c:v>7.5154582605600115</c:v>
                </c:pt>
                <c:pt idx="402">
                  <c:v>7.3772182605600118</c:v>
                </c:pt>
                <c:pt idx="403">
                  <c:v>7.3772182605600118</c:v>
                </c:pt>
                <c:pt idx="404">
                  <c:v>7.3772182605600118</c:v>
                </c:pt>
                <c:pt idx="405">
                  <c:v>7.3772182605600118</c:v>
                </c:pt>
                <c:pt idx="406">
                  <c:v>7.3772182605600118</c:v>
                </c:pt>
                <c:pt idx="407">
                  <c:v>7.3772182605600118</c:v>
                </c:pt>
                <c:pt idx="408">
                  <c:v>7.3772182605600118</c:v>
                </c:pt>
                <c:pt idx="409">
                  <c:v>7.2303382605600115</c:v>
                </c:pt>
                <c:pt idx="410">
                  <c:v>7.0316182605600117</c:v>
                </c:pt>
                <c:pt idx="411">
                  <c:v>6.7810582605600116</c:v>
                </c:pt>
                <c:pt idx="412">
                  <c:v>6.5564182605600116</c:v>
                </c:pt>
                <c:pt idx="413">
                  <c:v>6.3058582605600115</c:v>
                </c:pt>
                <c:pt idx="414">
                  <c:v>6.1589782605600112</c:v>
                </c:pt>
                <c:pt idx="415">
                  <c:v>6.0639382605600112</c:v>
                </c:pt>
                <c:pt idx="416">
                  <c:v>5.9688982605600112</c:v>
                </c:pt>
                <c:pt idx="417">
                  <c:v>5.8047382605600113</c:v>
                </c:pt>
                <c:pt idx="418">
                  <c:v>5.5973782605600118</c:v>
                </c:pt>
                <c:pt idx="419">
                  <c:v>5.3640982605600112</c:v>
                </c:pt>
                <c:pt idx="420">
                  <c:v>5.1135382605600119</c:v>
                </c:pt>
                <c:pt idx="421">
                  <c:v>4.8802582605600113</c:v>
                </c:pt>
                <c:pt idx="422">
                  <c:v>4.6556182605600114</c:v>
                </c:pt>
                <c:pt idx="423">
                  <c:v>4.4309782605600114</c:v>
                </c:pt>
                <c:pt idx="424">
                  <c:v>4.2149782605600112</c:v>
                </c:pt>
                <c:pt idx="425">
                  <c:v>3.9903382605600122</c:v>
                </c:pt>
                <c:pt idx="426">
                  <c:v>3.774338260560012</c:v>
                </c:pt>
                <c:pt idx="427">
                  <c:v>3.6425782605600099</c:v>
                </c:pt>
                <c:pt idx="428">
                  <c:v>3.6466020000000001</c:v>
                </c:pt>
                <c:pt idx="429">
                  <c:v>3.574484</c:v>
                </c:pt>
                <c:pt idx="430">
                  <c:v>3.5254180000000002</c:v>
                </c:pt>
                <c:pt idx="431">
                  <c:v>2.8954529999999998</c:v>
                </c:pt>
                <c:pt idx="432">
                  <c:v>2.8448820000000001</c:v>
                </c:pt>
                <c:pt idx="433">
                  <c:v>2.5225749999999998</c:v>
                </c:pt>
                <c:pt idx="434">
                  <c:v>2.408811</c:v>
                </c:pt>
                <c:pt idx="435">
                  <c:v>2.3003010000000002</c:v>
                </c:pt>
                <c:pt idx="436">
                  <c:v>2.1585939999999999</c:v>
                </c:pt>
                <c:pt idx="437">
                  <c:v>1.9682850000000001</c:v>
                </c:pt>
                <c:pt idx="438">
                  <c:v>1.7391190000000001</c:v>
                </c:pt>
                <c:pt idx="439">
                  <c:v>1.683297</c:v>
                </c:pt>
                <c:pt idx="440">
                  <c:v>1.274999</c:v>
                </c:pt>
                <c:pt idx="441">
                  <c:v>1.0346789999999999</c:v>
                </c:pt>
                <c:pt idx="442">
                  <c:v>0.97060500000000005</c:v>
                </c:pt>
                <c:pt idx="443">
                  <c:v>0.49676799999999999</c:v>
                </c:pt>
                <c:pt idx="444">
                  <c:v>0.231016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2.751E-3</c:v>
                </c:pt>
                <c:pt idx="479">
                  <c:v>5.2350000000000001E-3</c:v>
                </c:pt>
                <c:pt idx="480">
                  <c:v>6.7250000000000001E-3</c:v>
                </c:pt>
                <c:pt idx="481">
                  <c:v>8.2150000000000001E-3</c:v>
                </c:pt>
                <c:pt idx="482">
                  <c:v>1.1221E-2</c:v>
                </c:pt>
                <c:pt idx="483">
                  <c:v>1.2213999999999999E-2</c:v>
                </c:pt>
                <c:pt idx="484">
                  <c:v>1.3207E-2</c:v>
                </c:pt>
                <c:pt idx="485">
                  <c:v>1.4201E-2</c:v>
                </c:pt>
                <c:pt idx="486">
                  <c:v>1.2685E-2</c:v>
                </c:pt>
                <c:pt idx="487">
                  <c:v>1.6684000000000001E-2</c:v>
                </c:pt>
                <c:pt idx="488">
                  <c:v>2.4160000000000001E-2</c:v>
                </c:pt>
                <c:pt idx="489">
                  <c:v>3.0197999999999999E-2</c:v>
                </c:pt>
                <c:pt idx="490">
                  <c:v>3.5602000000000002E-2</c:v>
                </c:pt>
                <c:pt idx="491">
                  <c:v>3.5956000000000002E-2</c:v>
                </c:pt>
                <c:pt idx="492">
                  <c:v>3.8440000000000002E-2</c:v>
                </c:pt>
                <c:pt idx="493">
                  <c:v>4.1071999999999997E-2</c:v>
                </c:pt>
                <c:pt idx="494">
                  <c:v>4.4052000000000001E-2</c:v>
                </c:pt>
                <c:pt idx="495">
                  <c:v>4.6535E-2</c:v>
                </c:pt>
                <c:pt idx="496">
                  <c:v>4.6684000000000003E-2</c:v>
                </c:pt>
                <c:pt idx="497">
                  <c:v>4.8669999999999998E-2</c:v>
                </c:pt>
                <c:pt idx="498">
                  <c:v>5.0160000000000003E-2</c:v>
                </c:pt>
                <c:pt idx="499">
                  <c:v>5.0805999999999997E-2</c:v>
                </c:pt>
                <c:pt idx="500">
                  <c:v>5.2296000000000002E-2</c:v>
                </c:pt>
                <c:pt idx="501">
                  <c:v>5.1450999999999997E-2</c:v>
                </c:pt>
                <c:pt idx="502">
                  <c:v>5.2443999999999998E-2</c:v>
                </c:pt>
                <c:pt idx="503">
                  <c:v>5.6765999999999997E-2</c:v>
                </c:pt>
                <c:pt idx="504">
                  <c:v>6.6550999999999999E-2</c:v>
                </c:pt>
                <c:pt idx="505">
                  <c:v>6.8647E-2</c:v>
                </c:pt>
                <c:pt idx="506">
                  <c:v>6.9722999999999993E-2</c:v>
                </c:pt>
                <c:pt idx="507">
                  <c:v>7.3696999999999999E-2</c:v>
                </c:pt>
                <c:pt idx="508">
                  <c:v>7.8167E-2</c:v>
                </c:pt>
                <c:pt idx="509">
                  <c:v>8.0128000000000005E-2</c:v>
                </c:pt>
                <c:pt idx="510">
                  <c:v>8.0128000000000005E-2</c:v>
                </c:pt>
                <c:pt idx="511">
                  <c:v>8.4250000000000005E-2</c:v>
                </c:pt>
                <c:pt idx="512">
                  <c:v>8.4250000000000005E-2</c:v>
                </c:pt>
                <c:pt idx="513">
                  <c:v>8.4250000000000005E-2</c:v>
                </c:pt>
                <c:pt idx="514">
                  <c:v>9.9499000000000004E-2</c:v>
                </c:pt>
                <c:pt idx="515">
                  <c:v>0.11826299999999999</c:v>
                </c:pt>
                <c:pt idx="516">
                  <c:v>0.13109100000000001</c:v>
                </c:pt>
                <c:pt idx="517">
                  <c:v>0.13752300000000001</c:v>
                </c:pt>
                <c:pt idx="518">
                  <c:v>0.14447599999999999</c:v>
                </c:pt>
                <c:pt idx="519">
                  <c:v>0.15223500000000001</c:v>
                </c:pt>
                <c:pt idx="520">
                  <c:v>0.15720200000000001</c:v>
                </c:pt>
                <c:pt idx="521">
                  <c:v>0.161801</c:v>
                </c:pt>
                <c:pt idx="522">
                  <c:v>0.16776199999999999</c:v>
                </c:pt>
                <c:pt idx="523">
                  <c:v>0.17322499999999999</c:v>
                </c:pt>
                <c:pt idx="524">
                  <c:v>0.17968200000000001</c:v>
                </c:pt>
                <c:pt idx="525">
                  <c:v>0.18423</c:v>
                </c:pt>
                <c:pt idx="526">
                  <c:v>0.200124</c:v>
                </c:pt>
                <c:pt idx="527">
                  <c:v>0.21254100000000001</c:v>
                </c:pt>
                <c:pt idx="528">
                  <c:v>0.22148300000000001</c:v>
                </c:pt>
                <c:pt idx="529">
                  <c:v>0.25550699999999998</c:v>
                </c:pt>
                <c:pt idx="530">
                  <c:v>0.29251100000000002</c:v>
                </c:pt>
                <c:pt idx="531">
                  <c:v>0.34342299999999998</c:v>
                </c:pt>
                <c:pt idx="532">
                  <c:v>0.37546000000000002</c:v>
                </c:pt>
                <c:pt idx="533">
                  <c:v>0.397812</c:v>
                </c:pt>
                <c:pt idx="534">
                  <c:v>0.41817700000000002</c:v>
                </c:pt>
                <c:pt idx="535">
                  <c:v>0.43754799999999999</c:v>
                </c:pt>
                <c:pt idx="536">
                  <c:v>0.47033000000000003</c:v>
                </c:pt>
                <c:pt idx="537">
                  <c:v>0.493923</c:v>
                </c:pt>
                <c:pt idx="538">
                  <c:v>0.53167299999999995</c:v>
                </c:pt>
                <c:pt idx="539">
                  <c:v>0.56543399999999999</c:v>
                </c:pt>
                <c:pt idx="540">
                  <c:v>0.60574099999999997</c:v>
                </c:pt>
                <c:pt idx="541">
                  <c:v>0.64746300000000001</c:v>
                </c:pt>
                <c:pt idx="542">
                  <c:v>0.692581</c:v>
                </c:pt>
                <c:pt idx="543">
                  <c:v>0.75680700000000001</c:v>
                </c:pt>
                <c:pt idx="544">
                  <c:v>0.79502300000000004</c:v>
                </c:pt>
                <c:pt idx="545">
                  <c:v>0.82181599999999999</c:v>
                </c:pt>
                <c:pt idx="546">
                  <c:v>0.84999499999999995</c:v>
                </c:pt>
                <c:pt idx="547">
                  <c:v>0.87747900000000001</c:v>
                </c:pt>
                <c:pt idx="548">
                  <c:v>0.89587000000000006</c:v>
                </c:pt>
                <c:pt idx="549">
                  <c:v>0.92596900000000004</c:v>
                </c:pt>
                <c:pt idx="550">
                  <c:v>0.95733100000000004</c:v>
                </c:pt>
                <c:pt idx="551">
                  <c:v>0.97545499999999996</c:v>
                </c:pt>
                <c:pt idx="552">
                  <c:v>0.99134900000000004</c:v>
                </c:pt>
                <c:pt idx="553">
                  <c:v>1.0036860000000001</c:v>
                </c:pt>
                <c:pt idx="554">
                  <c:v>1.017514</c:v>
                </c:pt>
                <c:pt idx="555">
                  <c:v>1.030375</c:v>
                </c:pt>
                <c:pt idx="556">
                  <c:v>1.043417</c:v>
                </c:pt>
                <c:pt idx="557">
                  <c:v>1.0565929999999999</c:v>
                </c:pt>
                <c:pt idx="558">
                  <c:v>1.0760400000000001</c:v>
                </c:pt>
                <c:pt idx="559">
                  <c:v>1.0896319999999999</c:v>
                </c:pt>
                <c:pt idx="560">
                  <c:v>1.101056</c:v>
                </c:pt>
                <c:pt idx="561">
                  <c:v>1.1168169999999999</c:v>
                </c:pt>
                <c:pt idx="562">
                  <c:v>1.129235</c:v>
                </c:pt>
                <c:pt idx="563">
                  <c:v>1.135953</c:v>
                </c:pt>
                <c:pt idx="564">
                  <c:v>1.15587</c:v>
                </c:pt>
                <c:pt idx="565">
                  <c:v>1.1630849999999999</c:v>
                </c:pt>
                <c:pt idx="566">
                  <c:v>1.1683140000000001</c:v>
                </c:pt>
                <c:pt idx="567">
                  <c:v>1.1735420000000001</c:v>
                </c:pt>
                <c:pt idx="568">
                  <c:v>1.1853640000000001</c:v>
                </c:pt>
                <c:pt idx="569">
                  <c:v>1.1853640000000001</c:v>
                </c:pt>
                <c:pt idx="570">
                  <c:v>1.198949</c:v>
                </c:pt>
                <c:pt idx="571">
                  <c:v>1.206574</c:v>
                </c:pt>
                <c:pt idx="572">
                  <c:v>1.2122120000000001</c:v>
                </c:pt>
                <c:pt idx="573">
                  <c:v>1.2122120000000001</c:v>
                </c:pt>
                <c:pt idx="574">
                  <c:v>1.206574</c:v>
                </c:pt>
                <c:pt idx="575">
                  <c:v>1.2200530000000001</c:v>
                </c:pt>
                <c:pt idx="576">
                  <c:v>1.233357</c:v>
                </c:pt>
                <c:pt idx="577">
                  <c:v>1.2497480000000001</c:v>
                </c:pt>
                <c:pt idx="578">
                  <c:v>1.2597229999999999</c:v>
                </c:pt>
                <c:pt idx="579">
                  <c:v>1.283887</c:v>
                </c:pt>
                <c:pt idx="580">
                  <c:v>1.342473</c:v>
                </c:pt>
                <c:pt idx="581">
                  <c:v>1.4578120000000001</c:v>
                </c:pt>
                <c:pt idx="582">
                  <c:v>1.5239119999999999</c:v>
                </c:pt>
                <c:pt idx="583">
                  <c:v>1.5815539999999999</c:v>
                </c:pt>
                <c:pt idx="584">
                  <c:v>1.6834150000000001</c:v>
                </c:pt>
                <c:pt idx="585">
                  <c:v>1.7197009999999999</c:v>
                </c:pt>
                <c:pt idx="586">
                  <c:v>1.768894</c:v>
                </c:pt>
                <c:pt idx="587">
                  <c:v>1.8265370000000001</c:v>
                </c:pt>
                <c:pt idx="588">
                  <c:v>1.882682</c:v>
                </c:pt>
                <c:pt idx="589">
                  <c:v>1.928455</c:v>
                </c:pt>
                <c:pt idx="590">
                  <c:v>1.9658869999999999</c:v>
                </c:pt>
                <c:pt idx="591">
                  <c:v>1.9918940000000001</c:v>
                </c:pt>
                <c:pt idx="592">
                  <c:v>2.0186489999999999</c:v>
                </c:pt>
                <c:pt idx="593">
                  <c:v>2.0517349999999999</c:v>
                </c:pt>
                <c:pt idx="594">
                  <c:v>2.0844819999999999</c:v>
                </c:pt>
                <c:pt idx="595">
                  <c:v>2.1545329999999998</c:v>
                </c:pt>
                <c:pt idx="596">
                  <c:v>2.191964</c:v>
                </c:pt>
                <c:pt idx="597">
                  <c:v>2.2292100000000001</c:v>
                </c:pt>
                <c:pt idx="598">
                  <c:v>2.2585120000000001</c:v>
                </c:pt>
                <c:pt idx="599">
                  <c:v>2.283652</c:v>
                </c:pt>
                <c:pt idx="600">
                  <c:v>2.318943</c:v>
                </c:pt>
                <c:pt idx="601">
                  <c:v>2.3621460000000001</c:v>
                </c:pt>
                <c:pt idx="602">
                  <c:v>2.407772</c:v>
                </c:pt>
                <c:pt idx="603">
                  <c:v>2.4673050000000001</c:v>
                </c:pt>
                <c:pt idx="604">
                  <c:v>2.51234</c:v>
                </c:pt>
                <c:pt idx="605">
                  <c:v>2.5572119999999998</c:v>
                </c:pt>
                <c:pt idx="606">
                  <c:v>2.6029339999999999</c:v>
                </c:pt>
                <c:pt idx="607">
                  <c:v>2.6826629999999998</c:v>
                </c:pt>
                <c:pt idx="608">
                  <c:v>2.748157</c:v>
                </c:pt>
                <c:pt idx="609">
                  <c:v>2.8081610000000001</c:v>
                </c:pt>
                <c:pt idx="610">
                  <c:v>2.856347</c:v>
                </c:pt>
                <c:pt idx="611">
                  <c:v>2.9212359999999999</c:v>
                </c:pt>
                <c:pt idx="612">
                  <c:v>3.0275129999999999</c:v>
                </c:pt>
                <c:pt idx="613">
                  <c:v>3.1134629999999999</c:v>
                </c:pt>
                <c:pt idx="614">
                  <c:v>3.1959749999999998</c:v>
                </c:pt>
                <c:pt idx="615">
                  <c:v>3.2804069999999999</c:v>
                </c:pt>
                <c:pt idx="616">
                  <c:v>3.3820990000000002</c:v>
                </c:pt>
                <c:pt idx="617">
                  <c:v>3.4533119999999999</c:v>
                </c:pt>
                <c:pt idx="618">
                  <c:v>3.5081769999999999</c:v>
                </c:pt>
                <c:pt idx="619">
                  <c:v>3.5827170000000002</c:v>
                </c:pt>
                <c:pt idx="620">
                  <c:v>3.6505380000000001</c:v>
                </c:pt>
                <c:pt idx="621">
                  <c:v>3.7231749999999999</c:v>
                </c:pt>
                <c:pt idx="622">
                  <c:v>3.762483</c:v>
                </c:pt>
                <c:pt idx="623">
                  <c:v>3.8032119999999998</c:v>
                </c:pt>
                <c:pt idx="624">
                  <c:v>3.818988</c:v>
                </c:pt>
                <c:pt idx="625">
                  <c:v>3.8503150000000002</c:v>
                </c:pt>
                <c:pt idx="626">
                  <c:v>3.8784390000000002</c:v>
                </c:pt>
                <c:pt idx="627">
                  <c:v>3.914263</c:v>
                </c:pt>
                <c:pt idx="628">
                  <c:v>3.9506679999999998</c:v>
                </c:pt>
                <c:pt idx="629">
                  <c:v>3.9665889999999999</c:v>
                </c:pt>
                <c:pt idx="630">
                  <c:v>3.9957319999999998</c:v>
                </c:pt>
                <c:pt idx="631">
                  <c:v>4.0132099999999999</c:v>
                </c:pt>
                <c:pt idx="632">
                  <c:v>4.0382189999999998</c:v>
                </c:pt>
                <c:pt idx="633">
                  <c:v>4.0382189999999998</c:v>
                </c:pt>
                <c:pt idx="634">
                  <c:v>4.070856</c:v>
                </c:pt>
                <c:pt idx="635">
                  <c:v>4.0866480000000003</c:v>
                </c:pt>
                <c:pt idx="636">
                  <c:v>4.0924379999999996</c:v>
                </c:pt>
                <c:pt idx="637">
                  <c:v>4.1065509999999996</c:v>
                </c:pt>
                <c:pt idx="638">
                  <c:v>4.113334</c:v>
                </c:pt>
                <c:pt idx="639">
                  <c:v>4.1277379999999999</c:v>
                </c:pt>
                <c:pt idx="640">
                  <c:v>4.1328259999999997</c:v>
                </c:pt>
                <c:pt idx="641">
                  <c:v>4.144952</c:v>
                </c:pt>
                <c:pt idx="642">
                  <c:v>4.1505359999999998</c:v>
                </c:pt>
                <c:pt idx="643">
                  <c:v>4.1594769999999999</c:v>
                </c:pt>
                <c:pt idx="644">
                  <c:v>4.1662419999999996</c:v>
                </c:pt>
                <c:pt idx="645">
                  <c:v>4.1766730000000001</c:v>
                </c:pt>
                <c:pt idx="646">
                  <c:v>4.1840200000000003</c:v>
                </c:pt>
                <c:pt idx="647">
                  <c:v>4.1934570000000004</c:v>
                </c:pt>
                <c:pt idx="648">
                  <c:v>4.1963350000000004</c:v>
                </c:pt>
                <c:pt idx="649">
                  <c:v>4.1978249999999999</c:v>
                </c:pt>
                <c:pt idx="650">
                  <c:v>4.1962320000000002</c:v>
                </c:pt>
                <c:pt idx="651">
                  <c:v>4.1947419999999997</c:v>
                </c:pt>
                <c:pt idx="652">
                  <c:v>4.1911620000000003</c:v>
                </c:pt>
                <c:pt idx="653">
                  <c:v>4.1911620000000003</c:v>
                </c:pt>
                <c:pt idx="654">
                  <c:v>4.1880790000000001</c:v>
                </c:pt>
                <c:pt idx="655">
                  <c:v>4.1890900000000002</c:v>
                </c:pt>
                <c:pt idx="656">
                  <c:v>4.1929610000000004</c:v>
                </c:pt>
                <c:pt idx="657">
                  <c:v>4.1967460000000001</c:v>
                </c:pt>
                <c:pt idx="658">
                  <c:v>4.1964550000000003</c:v>
                </c:pt>
                <c:pt idx="659">
                  <c:v>4.1993330000000002</c:v>
                </c:pt>
                <c:pt idx="660">
                  <c:v>4.2011310000000002</c:v>
                </c:pt>
                <c:pt idx="661">
                  <c:v>4.2030149999999997</c:v>
                </c:pt>
                <c:pt idx="662">
                  <c:v>4.2043169999999996</c:v>
                </c:pt>
                <c:pt idx="663">
                  <c:v>4.2062010000000001</c:v>
                </c:pt>
                <c:pt idx="664">
                  <c:v>4.2081030000000004</c:v>
                </c:pt>
                <c:pt idx="665">
                  <c:v>4.2125729999999999</c:v>
                </c:pt>
                <c:pt idx="666">
                  <c:v>4.2126669999999997</c:v>
                </c:pt>
                <c:pt idx="667">
                  <c:v>4.2176340000000003</c:v>
                </c:pt>
                <c:pt idx="668">
                  <c:v>4.2301979999999997</c:v>
                </c:pt>
                <c:pt idx="669">
                  <c:v>4.2376490000000002</c:v>
                </c:pt>
                <c:pt idx="670">
                  <c:v>4.2387360000000003</c:v>
                </c:pt>
                <c:pt idx="671">
                  <c:v>4.2422129999999996</c:v>
                </c:pt>
                <c:pt idx="672">
                  <c:v>4.2418100000000001</c:v>
                </c:pt>
                <c:pt idx="673">
                  <c:v>4.2461859999999998</c:v>
                </c:pt>
                <c:pt idx="674">
                  <c:v>4.2388300000000001</c:v>
                </c:pt>
                <c:pt idx="675">
                  <c:v>4.2433940000000003</c:v>
                </c:pt>
                <c:pt idx="676">
                  <c:v>4.2453810000000001</c:v>
                </c:pt>
                <c:pt idx="677">
                  <c:v>4.251703</c:v>
                </c:pt>
                <c:pt idx="678">
                  <c:v>4.2503070000000003</c:v>
                </c:pt>
                <c:pt idx="679">
                  <c:v>4.2729670000000004</c:v>
                </c:pt>
                <c:pt idx="680">
                  <c:v>4.2745509999999998</c:v>
                </c:pt>
                <c:pt idx="681">
                  <c:v>4.2790210000000002</c:v>
                </c:pt>
                <c:pt idx="682">
                  <c:v>4.279115</c:v>
                </c:pt>
                <c:pt idx="683">
                  <c:v>4.2833300000000003</c:v>
                </c:pt>
                <c:pt idx="684">
                  <c:v>4.2837329999999998</c:v>
                </c:pt>
                <c:pt idx="685">
                  <c:v>4.2862159999999996</c:v>
                </c:pt>
                <c:pt idx="686">
                  <c:v>4.2843229999999997</c:v>
                </c:pt>
                <c:pt idx="687">
                  <c:v>4.2858130000000001</c:v>
                </c:pt>
                <c:pt idx="688">
                  <c:v>4.2839210000000003</c:v>
                </c:pt>
                <c:pt idx="689">
                  <c:v>4.2815310000000002</c:v>
                </c:pt>
                <c:pt idx="690">
                  <c:v>4.2830209999999997</c:v>
                </c:pt>
                <c:pt idx="691">
                  <c:v>4.2874910000000002</c:v>
                </c:pt>
                <c:pt idx="692">
                  <c:v>4.2894779999999999</c:v>
                </c:pt>
                <c:pt idx="693">
                  <c:v>4.2870889999999999</c:v>
                </c:pt>
                <c:pt idx="694">
                  <c:v>4.2842029999999998</c:v>
                </c:pt>
                <c:pt idx="695">
                  <c:v>4.2812900000000003</c:v>
                </c:pt>
                <c:pt idx="696">
                  <c:v>4.2779069999999999</c:v>
                </c:pt>
                <c:pt idx="697">
                  <c:v>4.1861509999999997</c:v>
                </c:pt>
                <c:pt idx="698">
                  <c:v>4.0713749999999997</c:v>
                </c:pt>
                <c:pt idx="699">
                  <c:v>3.9755579999999999</c:v>
                </c:pt>
                <c:pt idx="700">
                  <c:v>3.929989</c:v>
                </c:pt>
                <c:pt idx="701">
                  <c:v>3.7713109999999999</c:v>
                </c:pt>
                <c:pt idx="702">
                  <c:v>3.7466469999999998</c:v>
                </c:pt>
                <c:pt idx="703">
                  <c:v>3.7677969999999998</c:v>
                </c:pt>
                <c:pt idx="704">
                  <c:v>3.779385</c:v>
                </c:pt>
                <c:pt idx="705">
                  <c:v>3.8033109999999999</c:v>
                </c:pt>
                <c:pt idx="706">
                  <c:v>3.8150080000000002</c:v>
                </c:pt>
                <c:pt idx="707">
                  <c:v>3.8189820000000001</c:v>
                </c:pt>
                <c:pt idx="708">
                  <c:v>3.818082</c:v>
                </c:pt>
                <c:pt idx="709">
                  <c:v>3.8254389999999998</c:v>
                </c:pt>
                <c:pt idx="710">
                  <c:v>3.827922</c:v>
                </c:pt>
                <c:pt idx="711">
                  <c:v>3.8328890000000002</c:v>
                </c:pt>
                <c:pt idx="712">
                  <c:v>3.8373590000000002</c:v>
                </c:pt>
                <c:pt idx="713">
                  <c:v>3.8393459999999999</c:v>
                </c:pt>
                <c:pt idx="714">
                  <c:v>3.8379500000000002</c:v>
                </c:pt>
                <c:pt idx="715">
                  <c:v>3.840554</c:v>
                </c:pt>
                <c:pt idx="716">
                  <c:v>3.8734920000000002</c:v>
                </c:pt>
                <c:pt idx="717">
                  <c:v>3.88245</c:v>
                </c:pt>
                <c:pt idx="718">
                  <c:v>3.8840599999999998</c:v>
                </c:pt>
                <c:pt idx="719">
                  <c:v>3.8859439999999998</c:v>
                </c:pt>
                <c:pt idx="720">
                  <c:v>3.8899180000000002</c:v>
                </c:pt>
                <c:pt idx="721">
                  <c:v>3.892795</c:v>
                </c:pt>
                <c:pt idx="722">
                  <c:v>3.8918020000000002</c:v>
                </c:pt>
                <c:pt idx="723">
                  <c:v>3.894952</c:v>
                </c:pt>
                <c:pt idx="724">
                  <c:v>3.9011179999999999</c:v>
                </c:pt>
                <c:pt idx="725">
                  <c:v>3.903105</c:v>
                </c:pt>
                <c:pt idx="726">
                  <c:v>3.9050919999999998</c:v>
                </c:pt>
                <c:pt idx="727">
                  <c:v>3.9039959999999998</c:v>
                </c:pt>
                <c:pt idx="728">
                  <c:v>3.9054859999999998</c:v>
                </c:pt>
                <c:pt idx="729">
                  <c:v>3.9038930000000001</c:v>
                </c:pt>
                <c:pt idx="730">
                  <c:v>3.9043890000000001</c:v>
                </c:pt>
                <c:pt idx="731">
                  <c:v>3.9042870000000001</c:v>
                </c:pt>
                <c:pt idx="732">
                  <c:v>3.90021</c:v>
                </c:pt>
                <c:pt idx="733">
                  <c:v>3.8368980000000001</c:v>
                </c:pt>
                <c:pt idx="734">
                  <c:v>3.80809</c:v>
                </c:pt>
                <c:pt idx="735">
                  <c:v>3.670598</c:v>
                </c:pt>
                <c:pt idx="736">
                  <c:v>3.530116</c:v>
                </c:pt>
                <c:pt idx="737">
                  <c:v>3.5127169999999999</c:v>
                </c:pt>
                <c:pt idx="738">
                  <c:v>3.5191629999999998</c:v>
                </c:pt>
                <c:pt idx="739">
                  <c:v>3.5184129999999998</c:v>
                </c:pt>
                <c:pt idx="740">
                  <c:v>3.488988</c:v>
                </c:pt>
                <c:pt idx="741">
                  <c:v>3.4995810000000001</c:v>
                </c:pt>
                <c:pt idx="742">
                  <c:v>3.4089680000000002</c:v>
                </c:pt>
                <c:pt idx="743">
                  <c:v>3.2982269999999998</c:v>
                </c:pt>
                <c:pt idx="744">
                  <c:v>3.1123319999999999</c:v>
                </c:pt>
                <c:pt idx="745">
                  <c:v>3.0373570000000001</c:v>
                </c:pt>
                <c:pt idx="746">
                  <c:v>3.0274670000000001</c:v>
                </c:pt>
                <c:pt idx="747">
                  <c:v>3.0279479999999999</c:v>
                </c:pt>
                <c:pt idx="748">
                  <c:v>3.0351020000000002</c:v>
                </c:pt>
                <c:pt idx="749">
                  <c:v>3.0425119999999999</c:v>
                </c:pt>
                <c:pt idx="750">
                  <c:v>3.0453860000000001</c:v>
                </c:pt>
                <c:pt idx="751">
                  <c:v>2.880509</c:v>
                </c:pt>
                <c:pt idx="752">
                  <c:v>2.7410649999999999</c:v>
                </c:pt>
                <c:pt idx="753">
                  <c:v>2.5565709999999999</c:v>
                </c:pt>
                <c:pt idx="754">
                  <c:v>2.398174</c:v>
                </c:pt>
                <c:pt idx="755">
                  <c:v>2.2545090000000001</c:v>
                </c:pt>
                <c:pt idx="756">
                  <c:v>2.1027010000000002</c:v>
                </c:pt>
                <c:pt idx="757">
                  <c:v>1.93194</c:v>
                </c:pt>
                <c:pt idx="758">
                  <c:v>1.7460610000000001</c:v>
                </c:pt>
                <c:pt idx="759">
                  <c:v>1.601057</c:v>
                </c:pt>
                <c:pt idx="760">
                  <c:v>1.4370620000000001</c:v>
                </c:pt>
                <c:pt idx="761">
                  <c:v>1.2750509999999999</c:v>
                </c:pt>
                <c:pt idx="762">
                  <c:v>1.0823160000000001</c:v>
                </c:pt>
                <c:pt idx="763">
                  <c:v>0.88142500000000001</c:v>
                </c:pt>
                <c:pt idx="764">
                  <c:v>0.76332299999999997</c:v>
                </c:pt>
                <c:pt idx="765">
                  <c:v>0.76654699999999998</c:v>
                </c:pt>
                <c:pt idx="766">
                  <c:v>0.744923</c:v>
                </c:pt>
                <c:pt idx="767">
                  <c:v>0.62400199999999995</c:v>
                </c:pt>
                <c:pt idx="768">
                  <c:v>0.53673800000000005</c:v>
                </c:pt>
                <c:pt idx="769">
                  <c:v>0.34632600000000002</c:v>
                </c:pt>
                <c:pt idx="770">
                  <c:v>0.27444099999999999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5">
                  <c:v>1.2404E-2</c:v>
                </c:pt>
                <c:pt idx="806">
                  <c:v>1.6343E-2</c:v>
                </c:pt>
                <c:pt idx="807">
                  <c:v>1.9789999999999999E-2</c:v>
                </c:pt>
                <c:pt idx="808">
                  <c:v>2.1836000000000001E-2</c:v>
                </c:pt>
                <c:pt idx="809">
                  <c:v>2.2915999999999999E-2</c:v>
                </c:pt>
                <c:pt idx="810">
                  <c:v>2.5458999999999999E-2</c:v>
                </c:pt>
                <c:pt idx="811">
                  <c:v>2.6048000000000002E-2</c:v>
                </c:pt>
                <c:pt idx="812">
                  <c:v>3.9838999999999999E-2</c:v>
                </c:pt>
                <c:pt idx="813">
                  <c:v>5.2482000000000001E-2</c:v>
                </c:pt>
                <c:pt idx="814">
                  <c:v>6.3284999999999994E-2</c:v>
                </c:pt>
                <c:pt idx="815">
                  <c:v>8.0306000000000002E-2</c:v>
                </c:pt>
                <c:pt idx="816">
                  <c:v>9.2290999999999998E-2</c:v>
                </c:pt>
                <c:pt idx="817">
                  <c:v>0.11945500000000001</c:v>
                </c:pt>
                <c:pt idx="818">
                  <c:v>0.140125</c:v>
                </c:pt>
                <c:pt idx="819">
                  <c:v>0.13103699999999999</c:v>
                </c:pt>
                <c:pt idx="820">
                  <c:v>0.13749400000000001</c:v>
                </c:pt>
                <c:pt idx="821">
                  <c:v>0.138487</c:v>
                </c:pt>
                <c:pt idx="822">
                  <c:v>0.142286</c:v>
                </c:pt>
                <c:pt idx="823">
                  <c:v>0.14272199999999999</c:v>
                </c:pt>
                <c:pt idx="824">
                  <c:v>0.1421</c:v>
                </c:pt>
                <c:pt idx="825">
                  <c:v>0.14379400000000001</c:v>
                </c:pt>
                <c:pt idx="826">
                  <c:v>0.14674499999999999</c:v>
                </c:pt>
                <c:pt idx="827">
                  <c:v>0.154142</c:v>
                </c:pt>
                <c:pt idx="828">
                  <c:v>0.16638500000000001</c:v>
                </c:pt>
                <c:pt idx="829">
                  <c:v>0.17102899999999999</c:v>
                </c:pt>
                <c:pt idx="830">
                  <c:v>0.17641299999999999</c:v>
                </c:pt>
                <c:pt idx="831">
                  <c:v>0.18535399999999999</c:v>
                </c:pt>
                <c:pt idx="832">
                  <c:v>0.18559600000000001</c:v>
                </c:pt>
                <c:pt idx="833">
                  <c:v>0.18808</c:v>
                </c:pt>
                <c:pt idx="834">
                  <c:v>0.189247</c:v>
                </c:pt>
                <c:pt idx="835">
                  <c:v>0.19173100000000001</c:v>
                </c:pt>
                <c:pt idx="836">
                  <c:v>0.194711</c:v>
                </c:pt>
                <c:pt idx="837">
                  <c:v>0.19734199999999999</c:v>
                </c:pt>
                <c:pt idx="838">
                  <c:v>0.19932900000000001</c:v>
                </c:pt>
                <c:pt idx="839">
                  <c:v>0.19950300000000001</c:v>
                </c:pt>
                <c:pt idx="840">
                  <c:v>0.20099400000000001</c:v>
                </c:pt>
                <c:pt idx="841">
                  <c:v>0.202484</c:v>
                </c:pt>
                <c:pt idx="842">
                  <c:v>0.20166500000000001</c:v>
                </c:pt>
                <c:pt idx="843">
                  <c:v>0.202658</c:v>
                </c:pt>
                <c:pt idx="844">
                  <c:v>0.207451</c:v>
                </c:pt>
                <c:pt idx="845">
                  <c:v>0.21537100000000001</c:v>
                </c:pt>
                <c:pt idx="846">
                  <c:v>0.22033800000000001</c:v>
                </c:pt>
                <c:pt idx="847">
                  <c:v>0.22878200000000001</c:v>
                </c:pt>
                <c:pt idx="848">
                  <c:v>0.24177899999999999</c:v>
                </c:pt>
                <c:pt idx="849">
                  <c:v>0.24674599999999999</c:v>
                </c:pt>
                <c:pt idx="850">
                  <c:v>0.25121599999999999</c:v>
                </c:pt>
                <c:pt idx="851">
                  <c:v>0.252471</c:v>
                </c:pt>
                <c:pt idx="852">
                  <c:v>0.22594800000000001</c:v>
                </c:pt>
                <c:pt idx="853">
                  <c:v>0.26488800000000001</c:v>
                </c:pt>
                <c:pt idx="854">
                  <c:v>0.27555400000000002</c:v>
                </c:pt>
                <c:pt idx="855">
                  <c:v>0.28998000000000002</c:v>
                </c:pt>
                <c:pt idx="856">
                  <c:v>0.29643700000000001</c:v>
                </c:pt>
                <c:pt idx="857">
                  <c:v>0.299182</c:v>
                </c:pt>
                <c:pt idx="858">
                  <c:v>0.301431</c:v>
                </c:pt>
                <c:pt idx="859">
                  <c:v>0.30318200000000001</c:v>
                </c:pt>
                <c:pt idx="860">
                  <c:v>0.32061499999999998</c:v>
                </c:pt>
                <c:pt idx="861">
                  <c:v>0.319884</c:v>
                </c:pt>
                <c:pt idx="862">
                  <c:v>0.32236700000000001</c:v>
                </c:pt>
                <c:pt idx="863">
                  <c:v>0.32362200000000002</c:v>
                </c:pt>
                <c:pt idx="864">
                  <c:v>0.32858900000000002</c:v>
                </c:pt>
                <c:pt idx="865">
                  <c:v>0.33133400000000002</c:v>
                </c:pt>
                <c:pt idx="866">
                  <c:v>0.33407900000000001</c:v>
                </c:pt>
                <c:pt idx="867">
                  <c:v>0.34275800000000001</c:v>
                </c:pt>
                <c:pt idx="868">
                  <c:v>0.349215</c:v>
                </c:pt>
                <c:pt idx="869">
                  <c:v>0.35196</c:v>
                </c:pt>
                <c:pt idx="870">
                  <c:v>0.35266199999999998</c:v>
                </c:pt>
                <c:pt idx="871">
                  <c:v>0.36454500000000001</c:v>
                </c:pt>
                <c:pt idx="872">
                  <c:v>0.36951099999999998</c:v>
                </c:pt>
                <c:pt idx="873">
                  <c:v>0.375967</c:v>
                </c:pt>
                <c:pt idx="874">
                  <c:v>0.37944299999999997</c:v>
                </c:pt>
                <c:pt idx="875">
                  <c:v>0.38291900000000001</c:v>
                </c:pt>
                <c:pt idx="876">
                  <c:v>0.38639499999999999</c:v>
                </c:pt>
                <c:pt idx="877">
                  <c:v>0.38937500000000003</c:v>
                </c:pt>
                <c:pt idx="878">
                  <c:v>0.38740000000000002</c:v>
                </c:pt>
                <c:pt idx="879">
                  <c:v>0.39038800000000001</c:v>
                </c:pt>
                <c:pt idx="880">
                  <c:v>0.39336700000000002</c:v>
                </c:pt>
                <c:pt idx="881">
                  <c:v>0.39535300000000001</c:v>
                </c:pt>
                <c:pt idx="882">
                  <c:v>0.40022999999999997</c:v>
                </c:pt>
                <c:pt idx="883">
                  <c:v>0.405783</c:v>
                </c:pt>
                <c:pt idx="884">
                  <c:v>0.40827400000000003</c:v>
                </c:pt>
                <c:pt idx="885">
                  <c:v>0.41274499999999997</c:v>
                </c:pt>
                <c:pt idx="886">
                  <c:v>0.418213</c:v>
                </c:pt>
                <c:pt idx="887">
                  <c:v>0.42516700000000002</c:v>
                </c:pt>
                <c:pt idx="888">
                  <c:v>0.42716100000000001</c:v>
                </c:pt>
                <c:pt idx="889">
                  <c:v>0.429147</c:v>
                </c:pt>
                <c:pt idx="890">
                  <c:v>0.43113299999999999</c:v>
                </c:pt>
                <c:pt idx="891">
                  <c:v>0.43411699999999998</c:v>
                </c:pt>
                <c:pt idx="892">
                  <c:v>0.43809100000000001</c:v>
                </c:pt>
                <c:pt idx="893">
                  <c:v>0.44007600000000002</c:v>
                </c:pt>
                <c:pt idx="894">
                  <c:v>0.45795799999999998</c:v>
                </c:pt>
                <c:pt idx="895">
                  <c:v>0.47286699999999998</c:v>
                </c:pt>
                <c:pt idx="896">
                  <c:v>0.49374400000000002</c:v>
                </c:pt>
                <c:pt idx="897">
                  <c:v>0.50964799999999999</c:v>
                </c:pt>
                <c:pt idx="898">
                  <c:v>0.51659999999999995</c:v>
                </c:pt>
                <c:pt idx="899">
                  <c:v>0.52802499999999997</c:v>
                </c:pt>
                <c:pt idx="900">
                  <c:v>0.53846400000000005</c:v>
                </c:pt>
                <c:pt idx="901">
                  <c:v>0.55287500000000001</c:v>
                </c:pt>
                <c:pt idx="902">
                  <c:v>0.57324699999999995</c:v>
                </c:pt>
                <c:pt idx="903">
                  <c:v>0.58865299999999998</c:v>
                </c:pt>
                <c:pt idx="904">
                  <c:v>0.600576</c:v>
                </c:pt>
                <c:pt idx="905">
                  <c:v>0.61449200000000004</c:v>
                </c:pt>
                <c:pt idx="906">
                  <c:v>0.63635399999999998</c:v>
                </c:pt>
                <c:pt idx="907">
                  <c:v>0.65176000000000001</c:v>
                </c:pt>
                <c:pt idx="908">
                  <c:v>0.66567500000000002</c:v>
                </c:pt>
                <c:pt idx="909">
                  <c:v>0.68355600000000005</c:v>
                </c:pt>
                <c:pt idx="910">
                  <c:v>0.74319400000000002</c:v>
                </c:pt>
                <c:pt idx="911">
                  <c:v>0.74766500000000002</c:v>
                </c:pt>
                <c:pt idx="912">
                  <c:v>0.77499799999999996</c:v>
                </c:pt>
                <c:pt idx="913">
                  <c:v>0.80033900000000002</c:v>
                </c:pt>
                <c:pt idx="914">
                  <c:v>0.82171000000000005</c:v>
                </c:pt>
                <c:pt idx="915">
                  <c:v>0.83686000000000005</c:v>
                </c:pt>
                <c:pt idx="916">
                  <c:v>0.84523999999999999</c:v>
                </c:pt>
                <c:pt idx="917">
                  <c:v>0.85964399999999996</c:v>
                </c:pt>
                <c:pt idx="918">
                  <c:v>0.86795999999999995</c:v>
                </c:pt>
                <c:pt idx="919">
                  <c:v>0.87820500000000001</c:v>
                </c:pt>
                <c:pt idx="920">
                  <c:v>0.88795000000000002</c:v>
                </c:pt>
                <c:pt idx="921">
                  <c:v>0.89496399999999998</c:v>
                </c:pt>
                <c:pt idx="922">
                  <c:v>0.90489799999999998</c:v>
                </c:pt>
                <c:pt idx="923">
                  <c:v>0.91166599999999998</c:v>
                </c:pt>
                <c:pt idx="924">
                  <c:v>0.92110300000000001</c:v>
                </c:pt>
                <c:pt idx="925">
                  <c:v>0.93637599999999999</c:v>
                </c:pt>
                <c:pt idx="926">
                  <c:v>0.96468100000000001</c:v>
                </c:pt>
                <c:pt idx="927">
                  <c:v>1.0362279999999999</c:v>
                </c:pt>
                <c:pt idx="928">
                  <c:v>1.083213</c:v>
                </c:pt>
                <c:pt idx="929">
                  <c:v>1.116857</c:v>
                </c:pt>
                <c:pt idx="930">
                  <c:v>1.1340809999999999</c:v>
                </c:pt>
                <c:pt idx="931">
                  <c:v>1.1564289999999999</c:v>
                </c:pt>
                <c:pt idx="932">
                  <c:v>1.173686</c:v>
                </c:pt>
                <c:pt idx="933">
                  <c:v>1.197524</c:v>
                </c:pt>
                <c:pt idx="934">
                  <c:v>1.259012</c:v>
                </c:pt>
                <c:pt idx="935">
                  <c:v>1.333385</c:v>
                </c:pt>
                <c:pt idx="936">
                  <c:v>1.3567549999999999</c:v>
                </c:pt>
                <c:pt idx="937">
                  <c:v>1.3602320000000001</c:v>
                </c:pt>
                <c:pt idx="938">
                  <c:v>1.348808</c:v>
                </c:pt>
                <c:pt idx="939">
                  <c:v>1.3368869999999999</c:v>
                </c:pt>
                <c:pt idx="940">
                  <c:v>1.351413</c:v>
                </c:pt>
                <c:pt idx="941">
                  <c:v>1.4438359999999999</c:v>
                </c:pt>
                <c:pt idx="942">
                  <c:v>1.5312600000000001</c:v>
                </c:pt>
                <c:pt idx="943">
                  <c:v>1.573342</c:v>
                </c:pt>
                <c:pt idx="944">
                  <c:v>1.662358</c:v>
                </c:pt>
                <c:pt idx="945">
                  <c:v>1.7381340000000001</c:v>
                </c:pt>
                <c:pt idx="946">
                  <c:v>1.7801750000000001</c:v>
                </c:pt>
                <c:pt idx="947">
                  <c:v>1.872368</c:v>
                </c:pt>
                <c:pt idx="948">
                  <c:v>1.9715419999999999</c:v>
                </c:pt>
                <c:pt idx="949">
                  <c:v>2.0839669999999999</c:v>
                </c:pt>
                <c:pt idx="950">
                  <c:v>2.148549</c:v>
                </c:pt>
                <c:pt idx="951">
                  <c:v>2.2781039999999999</c:v>
                </c:pt>
                <c:pt idx="952">
                  <c:v>2.361866</c:v>
                </c:pt>
                <c:pt idx="953">
                  <c:v>2.419495</c:v>
                </c:pt>
                <c:pt idx="954">
                  <c:v>2.471619</c:v>
                </c:pt>
                <c:pt idx="955">
                  <c:v>2.5361359999999999</c:v>
                </c:pt>
                <c:pt idx="956">
                  <c:v>2.6055190000000001</c:v>
                </c:pt>
                <c:pt idx="957">
                  <c:v>2.6557810000000002</c:v>
                </c:pt>
                <c:pt idx="958">
                  <c:v>2.6832050000000001</c:v>
                </c:pt>
                <c:pt idx="959">
                  <c:v>2.722153</c:v>
                </c:pt>
                <c:pt idx="960">
                  <c:v>2.745568</c:v>
                </c:pt>
                <c:pt idx="961">
                  <c:v>2.7705410000000001</c:v>
                </c:pt>
                <c:pt idx="962">
                  <c:v>2.803769</c:v>
                </c:pt>
                <c:pt idx="963">
                  <c:v>2.8445510000000001</c:v>
                </c:pt>
                <c:pt idx="964">
                  <c:v>2.8785669999999999</c:v>
                </c:pt>
                <c:pt idx="965">
                  <c:v>2.8997639999999998</c:v>
                </c:pt>
                <c:pt idx="966">
                  <c:v>2.9250280000000002</c:v>
                </c:pt>
                <c:pt idx="967">
                  <c:v>2.9521839999999999</c:v>
                </c:pt>
                <c:pt idx="968">
                  <c:v>2.9720780000000002</c:v>
                </c:pt>
                <c:pt idx="969">
                  <c:v>2.9948320000000002</c:v>
                </c:pt>
                <c:pt idx="970">
                  <c:v>3.0118580000000001</c:v>
                </c:pt>
                <c:pt idx="971">
                  <c:v>3.0215179999999999</c:v>
                </c:pt>
                <c:pt idx="972">
                  <c:v>3.0323600000000002</c:v>
                </c:pt>
                <c:pt idx="973">
                  <c:v>3.0497450000000002</c:v>
                </c:pt>
                <c:pt idx="974">
                  <c:v>3.0575209999999999</c:v>
                </c:pt>
                <c:pt idx="975">
                  <c:v>3.0703330000000002</c:v>
                </c:pt>
                <c:pt idx="976">
                  <c:v>3.0772189999999999</c:v>
                </c:pt>
                <c:pt idx="977">
                  <c:v>3.0876670000000002</c:v>
                </c:pt>
                <c:pt idx="978">
                  <c:v>3.0984910000000001</c:v>
                </c:pt>
                <c:pt idx="979">
                  <c:v>3.0994169999999999</c:v>
                </c:pt>
                <c:pt idx="980">
                  <c:v>3.110344</c:v>
                </c:pt>
                <c:pt idx="981">
                  <c:v>3.1227619999999998</c:v>
                </c:pt>
                <c:pt idx="982">
                  <c:v>3.1308470000000002</c:v>
                </c:pt>
                <c:pt idx="983">
                  <c:v>3.1539090000000001</c:v>
                </c:pt>
                <c:pt idx="984">
                  <c:v>3.1712940000000001</c:v>
                </c:pt>
                <c:pt idx="985">
                  <c:v>3.2057389999999999</c:v>
                </c:pt>
                <c:pt idx="986">
                  <c:v>3.2327080000000001</c:v>
                </c:pt>
                <c:pt idx="987">
                  <c:v>3.2714089999999998</c:v>
                </c:pt>
                <c:pt idx="988">
                  <c:v>3.296243</c:v>
                </c:pt>
                <c:pt idx="989">
                  <c:v>3.3209909999999998</c:v>
                </c:pt>
                <c:pt idx="990">
                  <c:v>3.3436270000000001</c:v>
                </c:pt>
                <c:pt idx="991">
                  <c:v>3.3669220000000002</c:v>
                </c:pt>
                <c:pt idx="992">
                  <c:v>3.3862299999999999</c:v>
                </c:pt>
                <c:pt idx="993">
                  <c:v>3.3983620000000001</c:v>
                </c:pt>
                <c:pt idx="994">
                  <c:v>3.410866</c:v>
                </c:pt>
                <c:pt idx="995">
                  <c:v>3.4313790000000002</c:v>
                </c:pt>
                <c:pt idx="996">
                  <c:v>3.4443049999999999</c:v>
                </c:pt>
                <c:pt idx="997">
                  <c:v>3.4549470000000002</c:v>
                </c:pt>
                <c:pt idx="998">
                  <c:v>3.4693510000000001</c:v>
                </c:pt>
                <c:pt idx="999">
                  <c:v>3.4795820000000002</c:v>
                </c:pt>
                <c:pt idx="1000">
                  <c:v>3.490869</c:v>
                </c:pt>
                <c:pt idx="1001">
                  <c:v>3.5032869999999998</c:v>
                </c:pt>
                <c:pt idx="1002">
                  <c:v>3.5137290000000001</c:v>
                </c:pt>
                <c:pt idx="1003">
                  <c:v>3.521887</c:v>
                </c:pt>
                <c:pt idx="1004">
                  <c:v>3.5333109999999999</c:v>
                </c:pt>
                <c:pt idx="1005">
                  <c:v>3.5468829999999998</c:v>
                </c:pt>
                <c:pt idx="1006">
                  <c:v>3.5548299999999999</c:v>
                </c:pt>
                <c:pt idx="1007">
                  <c:v>3.5614979999999998</c:v>
                </c:pt>
                <c:pt idx="1008">
                  <c:v>3.572425</c:v>
                </c:pt>
                <c:pt idx="1009">
                  <c:v>3.578398</c:v>
                </c:pt>
                <c:pt idx="1010">
                  <c:v>3.5914600000000001</c:v>
                </c:pt>
                <c:pt idx="1011">
                  <c:v>3.5981290000000001</c:v>
                </c:pt>
                <c:pt idx="1012">
                  <c:v>3.6056530000000002</c:v>
                </c:pt>
                <c:pt idx="1013">
                  <c:v>3.614668</c:v>
                </c:pt>
                <c:pt idx="1014">
                  <c:v>3.6371799999999999</c:v>
                </c:pt>
                <c:pt idx="1015">
                  <c:v>3.6486040000000002</c:v>
                </c:pt>
                <c:pt idx="1016">
                  <c:v>3.6532849999999999</c:v>
                </c:pt>
                <c:pt idx="1017">
                  <c:v>3.6579670000000002</c:v>
                </c:pt>
                <c:pt idx="1018">
                  <c:v>3.6659139999999999</c:v>
                </c:pt>
                <c:pt idx="1019">
                  <c:v>3.670099</c:v>
                </c:pt>
                <c:pt idx="1020">
                  <c:v>3.677549</c:v>
                </c:pt>
                <c:pt idx="1021">
                  <c:v>3.6802440000000001</c:v>
                </c:pt>
                <c:pt idx="1022">
                  <c:v>3.6812369999999999</c:v>
                </c:pt>
                <c:pt idx="1023">
                  <c:v>3.6735009999999999</c:v>
                </c:pt>
                <c:pt idx="1024">
                  <c:v>3.6692420000000001</c:v>
                </c:pt>
                <c:pt idx="1025">
                  <c:v>3.6659760000000001</c:v>
                </c:pt>
                <c:pt idx="1026">
                  <c:v>3.6659760000000001</c:v>
                </c:pt>
                <c:pt idx="1027">
                  <c:v>3.6622140000000001</c:v>
                </c:pt>
                <c:pt idx="1028">
                  <c:v>3.6622140000000001</c:v>
                </c:pt>
                <c:pt idx="1029">
                  <c:v>3.6579549999999998</c:v>
                </c:pt>
                <c:pt idx="1030">
                  <c:v>3.6604380000000001</c:v>
                </c:pt>
                <c:pt idx="1031">
                  <c:v>3.667678</c:v>
                </c:pt>
                <c:pt idx="1032">
                  <c:v>3.6651940000000001</c:v>
                </c:pt>
                <c:pt idx="1033">
                  <c:v>3.6546889999999999</c:v>
                </c:pt>
                <c:pt idx="1034">
                  <c:v>3.6541920000000001</c:v>
                </c:pt>
                <c:pt idx="1035">
                  <c:v>3.6509269999999998</c:v>
                </c:pt>
                <c:pt idx="1036">
                  <c:v>3.6509269999999998</c:v>
                </c:pt>
                <c:pt idx="1037">
                  <c:v>3.662636</c:v>
                </c:pt>
                <c:pt idx="1038">
                  <c:v>3.6527020000000001</c:v>
                </c:pt>
                <c:pt idx="1039">
                  <c:v>3.6664729999999999</c:v>
                </c:pt>
                <c:pt idx="1040">
                  <c:v>3.6707559999999999</c:v>
                </c:pt>
                <c:pt idx="1041">
                  <c:v>3.684949</c:v>
                </c:pt>
                <c:pt idx="1042">
                  <c:v>3.7011409999999998</c:v>
                </c:pt>
                <c:pt idx="1043">
                  <c:v>3.7232810000000001</c:v>
                </c:pt>
                <c:pt idx="1044">
                  <c:v>3.7524609999999998</c:v>
                </c:pt>
                <c:pt idx="1045">
                  <c:v>3.7766000000000002</c:v>
                </c:pt>
                <c:pt idx="1046">
                  <c:v>3.787887</c:v>
                </c:pt>
                <c:pt idx="1047">
                  <c:v>3.8032840000000001</c:v>
                </c:pt>
                <c:pt idx="1048">
                  <c:v>3.8177750000000001</c:v>
                </c:pt>
                <c:pt idx="1049">
                  <c:v>3.8379279999999998</c:v>
                </c:pt>
                <c:pt idx="1050">
                  <c:v>3.865618</c:v>
                </c:pt>
                <c:pt idx="1051">
                  <c:v>3.8930229999999999</c:v>
                </c:pt>
                <c:pt idx="1052">
                  <c:v>3.9153739999999999</c:v>
                </c:pt>
                <c:pt idx="1053">
                  <c:v>3.934037</c:v>
                </c:pt>
                <c:pt idx="1054">
                  <c:v>3.9500799999999998</c:v>
                </c:pt>
                <c:pt idx="1055">
                  <c:v>3.9676870000000002</c:v>
                </c:pt>
                <c:pt idx="1056">
                  <c:v>3.9829479999999999</c:v>
                </c:pt>
                <c:pt idx="1057">
                  <c:v>3.9979969999999998</c:v>
                </c:pt>
                <c:pt idx="1058">
                  <c:v>4.0112709999999998</c:v>
                </c:pt>
                <c:pt idx="1059">
                  <c:v>4.0379680000000002</c:v>
                </c:pt>
                <c:pt idx="1060">
                  <c:v>4.0492549999999996</c:v>
                </c:pt>
                <c:pt idx="1061">
                  <c:v>4.0598369999999999</c:v>
                </c:pt>
                <c:pt idx="1062">
                  <c:v>4.0690609999999996</c:v>
                </c:pt>
                <c:pt idx="1063">
                  <c:v>4.0773679999999999</c:v>
                </c:pt>
                <c:pt idx="1064">
                  <c:v>4.083539</c:v>
                </c:pt>
                <c:pt idx="1065">
                  <c:v>4.0929760000000002</c:v>
                </c:pt>
                <c:pt idx="1066">
                  <c:v>4.1041790000000002</c:v>
                </c:pt>
                <c:pt idx="1067">
                  <c:v>4.1150010000000004</c:v>
                </c:pt>
                <c:pt idx="1068">
                  <c:v>4.1217079999999999</c:v>
                </c:pt>
                <c:pt idx="1069">
                  <c:v>4.1369499999999997</c:v>
                </c:pt>
                <c:pt idx="1070">
                  <c:v>4.1522389999999998</c:v>
                </c:pt>
                <c:pt idx="1071">
                  <c:v>4.1633639999999996</c:v>
                </c:pt>
                <c:pt idx="1072">
                  <c:v>4.1751360000000002</c:v>
                </c:pt>
                <c:pt idx="1073">
                  <c:v>4.1808399999999999</c:v>
                </c:pt>
                <c:pt idx="1074">
                  <c:v>4.192958</c:v>
                </c:pt>
                <c:pt idx="1075">
                  <c:v>4.1968829999999997</c:v>
                </c:pt>
                <c:pt idx="1076">
                  <c:v>4.2041839999999997</c:v>
                </c:pt>
                <c:pt idx="1077">
                  <c:v>4.2044269999999999</c:v>
                </c:pt>
                <c:pt idx="1078">
                  <c:v>4.2108340000000002</c:v>
                </c:pt>
                <c:pt idx="1079">
                  <c:v>4.2127230000000004</c:v>
                </c:pt>
                <c:pt idx="1080">
                  <c:v>4.2134689999999999</c:v>
                </c:pt>
                <c:pt idx="1081">
                  <c:v>4.2148099999999999</c:v>
                </c:pt>
                <c:pt idx="1082">
                  <c:v>4.2182320000000004</c:v>
                </c:pt>
                <c:pt idx="1083">
                  <c:v>4.2229010000000002</c:v>
                </c:pt>
                <c:pt idx="1084">
                  <c:v>4.2336720000000003</c:v>
                </c:pt>
                <c:pt idx="1085">
                  <c:v>4.242909</c:v>
                </c:pt>
                <c:pt idx="1086">
                  <c:v>4.2512040000000004</c:v>
                </c:pt>
                <c:pt idx="1087">
                  <c:v>4.2559719999999999</c:v>
                </c:pt>
                <c:pt idx="1088">
                  <c:v>4.2776680000000002</c:v>
                </c:pt>
                <c:pt idx="1089">
                  <c:v>4.296087</c:v>
                </c:pt>
                <c:pt idx="1090">
                  <c:v>4.3066129999999996</c:v>
                </c:pt>
                <c:pt idx="1091">
                  <c:v>4.3107839999999999</c:v>
                </c:pt>
                <c:pt idx="1092">
                  <c:v>4.3192769999999996</c:v>
                </c:pt>
                <c:pt idx="1093">
                  <c:v>4.3463440000000002</c:v>
                </c:pt>
                <c:pt idx="1094">
                  <c:v>4.3917679999999999</c:v>
                </c:pt>
                <c:pt idx="1095">
                  <c:v>4.4355599999999997</c:v>
                </c:pt>
                <c:pt idx="1096">
                  <c:v>4.4548259999999997</c:v>
                </c:pt>
                <c:pt idx="1097">
                  <c:v>4.4777649999999998</c:v>
                </c:pt>
                <c:pt idx="1098">
                  <c:v>4.499708</c:v>
                </c:pt>
                <c:pt idx="1099">
                  <c:v>4.519774</c:v>
                </c:pt>
                <c:pt idx="1100">
                  <c:v>4.5439999999999996</c:v>
                </c:pt>
                <c:pt idx="1101">
                  <c:v>4.5643570000000002</c:v>
                </c:pt>
                <c:pt idx="1102">
                  <c:v>4.6015949999999997</c:v>
                </c:pt>
                <c:pt idx="1103">
                  <c:v>4.6175870000000003</c:v>
                </c:pt>
                <c:pt idx="1104">
                  <c:v>4.6389379999999996</c:v>
                </c:pt>
                <c:pt idx="1105">
                  <c:v>4.6541329999999999</c:v>
                </c:pt>
                <c:pt idx="1106">
                  <c:v>4.6914689999999997</c:v>
                </c:pt>
                <c:pt idx="1107">
                  <c:v>4.7712060000000003</c:v>
                </c:pt>
                <c:pt idx="1108">
                  <c:v>4.8834239999999998</c:v>
                </c:pt>
                <c:pt idx="1109">
                  <c:v>4.9656789999999997</c:v>
                </c:pt>
                <c:pt idx="1110">
                  <c:v>5.0363819999999997</c:v>
                </c:pt>
                <c:pt idx="1111">
                  <c:v>5.1020859999999999</c:v>
                </c:pt>
                <c:pt idx="1112">
                  <c:v>5.168164</c:v>
                </c:pt>
                <c:pt idx="1113">
                  <c:v>5.2135040000000004</c:v>
                </c:pt>
                <c:pt idx="1114">
                  <c:v>5.3793325128205121</c:v>
                </c:pt>
                <c:pt idx="1115">
                  <c:v>5.6191545128205123</c:v>
                </c:pt>
                <c:pt idx="1116">
                  <c:v>5.7783045128205117</c:v>
                </c:pt>
                <c:pt idx="1117">
                  <c:v>5.992163512820512</c:v>
                </c:pt>
                <c:pt idx="1118">
                  <c:v>6.1180665128205121</c:v>
                </c:pt>
                <c:pt idx="1119">
                  <c:v>6.3201405128205117</c:v>
                </c:pt>
                <c:pt idx="1120">
                  <c:v>6.4382795128205119</c:v>
                </c:pt>
                <c:pt idx="1121">
                  <c:v>6.5660945128205119</c:v>
                </c:pt>
                <c:pt idx="1122">
                  <c:v>6.6832775128205117</c:v>
                </c:pt>
                <c:pt idx="1123">
                  <c:v>6.8122085128205123</c:v>
                </c:pt>
                <c:pt idx="1124">
                  <c:v>6.9033665128205124</c:v>
                </c:pt>
                <c:pt idx="1125">
                  <c:v>6.984100512820512</c:v>
                </c:pt>
                <c:pt idx="1126">
                  <c:v>7.0608485128205123</c:v>
                </c:pt>
                <c:pt idx="1127">
                  <c:v>7.1381115128205117</c:v>
                </c:pt>
                <c:pt idx="1128">
                  <c:v>7.3863715128205119</c:v>
                </c:pt>
                <c:pt idx="1129">
                  <c:v>7.5224285128205119</c:v>
                </c:pt>
                <c:pt idx="1130">
                  <c:v>7.7004525128205117</c:v>
                </c:pt>
                <c:pt idx="1131">
                  <c:v>7.8360315128205125</c:v>
                </c:pt>
                <c:pt idx="1132">
                  <c:v>7.908180512820512</c:v>
                </c:pt>
                <c:pt idx="1133">
                  <c:v>7.977263512820512</c:v>
                </c:pt>
                <c:pt idx="1134">
                  <c:v>8.0508475128205124</c:v>
                </c:pt>
                <c:pt idx="1135">
                  <c:v>8.0887915128205119</c:v>
                </c:pt>
                <c:pt idx="1136">
                  <c:v>8.1786255128205116</c:v>
                </c:pt>
                <c:pt idx="1137">
                  <c:v>8.1726655128205117</c:v>
                </c:pt>
                <c:pt idx="1138">
                  <c:v>8.1890495128205121</c:v>
                </c:pt>
                <c:pt idx="1139">
                  <c:v>8.1788675128205117</c:v>
                </c:pt>
                <c:pt idx="1140">
                  <c:v>8.2022335128205128</c:v>
                </c:pt>
                <c:pt idx="1141">
                  <c:v>8.4483845128205122</c:v>
                </c:pt>
                <c:pt idx="1142">
                  <c:v>8.486807512820512</c:v>
                </c:pt>
                <c:pt idx="1143">
                  <c:v>8.5164125128205121</c:v>
                </c:pt>
                <c:pt idx="1144">
                  <c:v>8.576261512820512</c:v>
                </c:pt>
                <c:pt idx="1145">
                  <c:v>8.5982015128205127</c:v>
                </c:pt>
                <c:pt idx="1146">
                  <c:v>8.6481395128205119</c:v>
                </c:pt>
                <c:pt idx="1147">
                  <c:v>8.8122755128205128</c:v>
                </c:pt>
                <c:pt idx="1148">
                  <c:v>8.9578795128205115</c:v>
                </c:pt>
                <c:pt idx="1149">
                  <c:v>9.0003005128205125</c:v>
                </c:pt>
                <c:pt idx="1150">
                  <c:v>9.050387512820512</c:v>
                </c:pt>
                <c:pt idx="1151">
                  <c:v>9.0981305128205125</c:v>
                </c:pt>
                <c:pt idx="1152">
                  <c:v>9.1351745128205124</c:v>
                </c:pt>
                <c:pt idx="1153">
                  <c:v>9.2029325128205119</c:v>
                </c:pt>
                <c:pt idx="1154">
                  <c:v>9.2475555128205116</c:v>
                </c:pt>
                <c:pt idx="1155">
                  <c:v>9.3397005128205119</c:v>
                </c:pt>
                <c:pt idx="1156">
                  <c:v>9.3690795128205124</c:v>
                </c:pt>
                <c:pt idx="1157">
                  <c:v>9.4192765128205114</c:v>
                </c:pt>
                <c:pt idx="1158">
                  <c:v>9.4268865128205128</c:v>
                </c:pt>
                <c:pt idx="1159">
                  <c:v>9.4302025128205127</c:v>
                </c:pt>
                <c:pt idx="1160">
                  <c:v>9.4448645128205122</c:v>
                </c:pt>
                <c:pt idx="1161">
                  <c:v>9.4755795128205129</c:v>
                </c:pt>
                <c:pt idx="1162">
                  <c:v>9.4919955128205125</c:v>
                </c:pt>
                <c:pt idx="1163">
                  <c:v>9.5200055128205125</c:v>
                </c:pt>
                <c:pt idx="1164">
                  <c:v>9.5185065128205117</c:v>
                </c:pt>
                <c:pt idx="1165">
                  <c:v>9.5217905128205125</c:v>
                </c:pt>
                <c:pt idx="1166">
                  <c:v>9.5170635128205117</c:v>
                </c:pt>
                <c:pt idx="1167">
                  <c:v>9.5170635128205117</c:v>
                </c:pt>
                <c:pt idx="1168">
                  <c:v>9.5170635128205117</c:v>
                </c:pt>
                <c:pt idx="1169">
                  <c:v>9.5210725128205116</c:v>
                </c:pt>
                <c:pt idx="1170">
                  <c:v>9.521361512820512</c:v>
                </c:pt>
                <c:pt idx="1171">
                  <c:v>9.5283395128205122</c:v>
                </c:pt>
                <c:pt idx="1172">
                  <c:v>9.5246545128205113</c:v>
                </c:pt>
                <c:pt idx="1173">
                  <c:v>9.5310435128205118</c:v>
                </c:pt>
                <c:pt idx="1174">
                  <c:v>9.5298425128205118</c:v>
                </c:pt>
                <c:pt idx="1175">
                  <c:v>9.5567425128205112</c:v>
                </c:pt>
                <c:pt idx="1176">
                  <c:v>9.5949825128205113</c:v>
                </c:pt>
                <c:pt idx="1177">
                  <c:v>9.6057135128205129</c:v>
                </c:pt>
                <c:pt idx="1178">
                  <c:v>9.6044135128205124</c:v>
                </c:pt>
                <c:pt idx="1179">
                  <c:v>9.5990895128205125</c:v>
                </c:pt>
                <c:pt idx="1180">
                  <c:v>9.5990900000000003</c:v>
                </c:pt>
                <c:pt idx="1181">
                  <c:v>9.5978390000000005</c:v>
                </c:pt>
                <c:pt idx="1182">
                  <c:v>9.5983359999999998</c:v>
                </c:pt>
                <c:pt idx="1183">
                  <c:v>9.5993289999999991</c:v>
                </c:pt>
                <c:pt idx="1184">
                  <c:v>9.5998260000000002</c:v>
                </c:pt>
                <c:pt idx="1185">
                  <c:v>9.5998439999999992</c:v>
                </c:pt>
                <c:pt idx="1186">
                  <c:v>9.6048109999999998</c:v>
                </c:pt>
                <c:pt idx="1187">
                  <c:v>9.6185360000000006</c:v>
                </c:pt>
                <c:pt idx="1188">
                  <c:v>9.6162919999999996</c:v>
                </c:pt>
                <c:pt idx="1189">
                  <c:v>9.6303099999999997</c:v>
                </c:pt>
                <c:pt idx="1190">
                  <c:v>9.6427320000000005</c:v>
                </c:pt>
                <c:pt idx="1191">
                  <c:v>9.6530939999999994</c:v>
                </c:pt>
                <c:pt idx="1192">
                  <c:v>9.6563370000000006</c:v>
                </c:pt>
                <c:pt idx="1193">
                  <c:v>9.6604530000000004</c:v>
                </c:pt>
                <c:pt idx="1194">
                  <c:v>9.6649449999999995</c:v>
                </c:pt>
                <c:pt idx="1195">
                  <c:v>9.6700490000000006</c:v>
                </c:pt>
                <c:pt idx="1196">
                  <c:v>9.6788489999999996</c:v>
                </c:pt>
                <c:pt idx="1197">
                  <c:v>9.6678990000000002</c:v>
                </c:pt>
                <c:pt idx="1198">
                  <c:v>9.6654929999999997</c:v>
                </c:pt>
                <c:pt idx="1199">
                  <c:v>9.6733630000000002</c:v>
                </c:pt>
                <c:pt idx="1200">
                  <c:v>9.6719500000000007</c:v>
                </c:pt>
                <c:pt idx="1201">
                  <c:v>9.6749299999999998</c:v>
                </c:pt>
                <c:pt idx="1202">
                  <c:v>9.6859400000000004</c:v>
                </c:pt>
                <c:pt idx="1203">
                  <c:v>9.676285</c:v>
                </c:pt>
                <c:pt idx="1204">
                  <c:v>9.6733820000000001</c:v>
                </c:pt>
                <c:pt idx="1205">
                  <c:v>9.6758649999999999</c:v>
                </c:pt>
                <c:pt idx="1206">
                  <c:v>9.6734589999999994</c:v>
                </c:pt>
                <c:pt idx="1207">
                  <c:v>9.69041</c:v>
                </c:pt>
                <c:pt idx="1208">
                  <c:v>9.6894939999999998</c:v>
                </c:pt>
                <c:pt idx="1209">
                  <c:v>9.6959510000000009</c:v>
                </c:pt>
                <c:pt idx="1210">
                  <c:v>9.6999250000000004</c:v>
                </c:pt>
                <c:pt idx="1211">
                  <c:v>9.6990090000000002</c:v>
                </c:pt>
                <c:pt idx="1212">
                  <c:v>9.7024860000000004</c:v>
                </c:pt>
                <c:pt idx="1213">
                  <c:v>9.7015700000000002</c:v>
                </c:pt>
                <c:pt idx="1214">
                  <c:v>9.7099220000000006</c:v>
                </c:pt>
                <c:pt idx="1215">
                  <c:v>9.7007659999999998</c:v>
                </c:pt>
                <c:pt idx="1216">
                  <c:v>9.7022560000000002</c:v>
                </c:pt>
                <c:pt idx="1217">
                  <c:v>9.7008430000000008</c:v>
                </c:pt>
                <c:pt idx="1218">
                  <c:v>9.7102029999999999</c:v>
                </c:pt>
                <c:pt idx="1219">
                  <c:v>9.7156669999999998</c:v>
                </c:pt>
                <c:pt idx="1220">
                  <c:v>9.7206340000000004</c:v>
                </c:pt>
                <c:pt idx="1221">
                  <c:v>9.7332380000000001</c:v>
                </c:pt>
                <c:pt idx="1222">
                  <c:v>9.7453450000000004</c:v>
                </c:pt>
                <c:pt idx="1223">
                  <c:v>9.7508859999999995</c:v>
                </c:pt>
                <c:pt idx="1224">
                  <c:v>9.7544400000000007</c:v>
                </c:pt>
                <c:pt idx="1225">
                  <c:v>9.7615029999999994</c:v>
                </c:pt>
                <c:pt idx="1226">
                  <c:v>9.7630710000000001</c:v>
                </c:pt>
                <c:pt idx="1227">
                  <c:v>9.768535</c:v>
                </c:pt>
                <c:pt idx="1228">
                  <c:v>9.7717790000000004</c:v>
                </c:pt>
                <c:pt idx="1229">
                  <c:v>9.7718559999999997</c:v>
                </c:pt>
                <c:pt idx="1230">
                  <c:v>9.7763259999999992</c:v>
                </c:pt>
                <c:pt idx="1231">
                  <c:v>9.7850520000000003</c:v>
                </c:pt>
                <c:pt idx="1232">
                  <c:v>9.7880319999999994</c:v>
                </c:pt>
                <c:pt idx="1233">
                  <c:v>9.7940459999999998</c:v>
                </c:pt>
                <c:pt idx="1234">
                  <c:v>9.7801030000000004</c:v>
                </c:pt>
                <c:pt idx="1235">
                  <c:v>9.7808390000000003</c:v>
                </c:pt>
                <c:pt idx="1236">
                  <c:v>9.7805820000000008</c:v>
                </c:pt>
                <c:pt idx="1237">
                  <c:v>9.7808209999999995</c:v>
                </c:pt>
                <c:pt idx="1238">
                  <c:v>9.7847950000000008</c:v>
                </c:pt>
                <c:pt idx="1239">
                  <c:v>9.7840410000000002</c:v>
                </c:pt>
                <c:pt idx="1240">
                  <c:v>9.7880149999999997</c:v>
                </c:pt>
                <c:pt idx="1241">
                  <c:v>9.7870989999999995</c:v>
                </c:pt>
                <c:pt idx="1242">
                  <c:v>9.7932930000000002</c:v>
                </c:pt>
                <c:pt idx="1243">
                  <c:v>9.7925389999999997</c:v>
                </c:pt>
                <c:pt idx="1244">
                  <c:v>9.7970089999999992</c:v>
                </c:pt>
                <c:pt idx="1245">
                  <c:v>9.7987389999999994</c:v>
                </c:pt>
                <c:pt idx="1246">
                  <c:v>9.8087090000000003</c:v>
                </c:pt>
                <c:pt idx="1247">
                  <c:v>9.8107310000000005</c:v>
                </c:pt>
                <c:pt idx="1248">
                  <c:v>9.8201680000000007</c:v>
                </c:pt>
                <c:pt idx="1249">
                  <c:v>9.8487369999999999</c:v>
                </c:pt>
                <c:pt idx="1250">
                  <c:v>9.8718780000000006</c:v>
                </c:pt>
                <c:pt idx="1251">
                  <c:v>9.8967659999999995</c:v>
                </c:pt>
                <c:pt idx="1252">
                  <c:v>9.9310910000000003</c:v>
                </c:pt>
                <c:pt idx="1253">
                  <c:v>9.9656909999999996</c:v>
                </c:pt>
                <c:pt idx="1254">
                  <c:v>9.9883349999999993</c:v>
                </c:pt>
                <c:pt idx="1255">
                  <c:v>10.019697000000001</c:v>
                </c:pt>
                <c:pt idx="1256">
                  <c:v>10.14869</c:v>
                </c:pt>
                <c:pt idx="1257">
                  <c:v>10.256220000000001</c:v>
                </c:pt>
                <c:pt idx="1258">
                  <c:v>10.402131000000001</c:v>
                </c:pt>
                <c:pt idx="1259">
                  <c:v>10.55724</c:v>
                </c:pt>
                <c:pt idx="1260">
                  <c:v>10.664771</c:v>
                </c:pt>
                <c:pt idx="1261">
                  <c:v>10.776846000000001</c:v>
                </c:pt>
                <c:pt idx="1262">
                  <c:v>10.839864</c:v>
                </c:pt>
                <c:pt idx="1263">
                  <c:v>10.956702999999999</c:v>
                </c:pt>
                <c:pt idx="1264">
                  <c:v>11.028699</c:v>
                </c:pt>
                <c:pt idx="1265">
                  <c:v>11.125553999999999</c:v>
                </c:pt>
                <c:pt idx="1266">
                  <c:v>11.213210999999999</c:v>
                </c:pt>
                <c:pt idx="1267">
                  <c:v>11.269876999999999</c:v>
                </c:pt>
                <c:pt idx="1268">
                  <c:v>11.358791</c:v>
                </c:pt>
                <c:pt idx="1269">
                  <c:v>11.400237000000001</c:v>
                </c:pt>
                <c:pt idx="1270">
                  <c:v>11.484607</c:v>
                </c:pt>
                <c:pt idx="1271">
                  <c:v>11.546148000000001</c:v>
                </c:pt>
                <c:pt idx="1272">
                  <c:v>11.546148000000001</c:v>
                </c:pt>
                <c:pt idx="1273">
                  <c:v>11.546148000000001</c:v>
                </c:pt>
                <c:pt idx="1274">
                  <c:v>11.546148000000001</c:v>
                </c:pt>
                <c:pt idx="1275">
                  <c:v>11.546148000000001</c:v>
                </c:pt>
                <c:pt idx="1276">
                  <c:v>11.546148000000001</c:v>
                </c:pt>
                <c:pt idx="1277">
                  <c:v>11.546148000000001</c:v>
                </c:pt>
                <c:pt idx="1278">
                  <c:v>13.475348</c:v>
                </c:pt>
                <c:pt idx="1279">
                  <c:v>13.704151</c:v>
                </c:pt>
                <c:pt idx="1280">
                  <c:v>13.897529</c:v>
                </c:pt>
                <c:pt idx="1281">
                  <c:v>13.958849000000001</c:v>
                </c:pt>
                <c:pt idx="1282">
                  <c:v>14.092385999999999</c:v>
                </c:pt>
                <c:pt idx="1283">
                  <c:v>14.077724999999999</c:v>
                </c:pt>
                <c:pt idx="1284">
                  <c:v>14.069777999999999</c:v>
                </c:pt>
                <c:pt idx="1285">
                  <c:v>14.064314</c:v>
                </c:pt>
                <c:pt idx="1286">
                  <c:v>14.071028</c:v>
                </c:pt>
                <c:pt idx="1287">
                  <c:v>14.071028</c:v>
                </c:pt>
                <c:pt idx="1288">
                  <c:v>14.060836999999999</c:v>
                </c:pt>
                <c:pt idx="1289">
                  <c:v>14.06183</c:v>
                </c:pt>
                <c:pt idx="1290">
                  <c:v>14.056108999999999</c:v>
                </c:pt>
                <c:pt idx="1291">
                  <c:v>14.050388</c:v>
                </c:pt>
                <c:pt idx="1292">
                  <c:v>14.049891000000001</c:v>
                </c:pt>
                <c:pt idx="1293">
                  <c:v>14.044667</c:v>
                </c:pt>
                <c:pt idx="1294">
                  <c:v>14.044667</c:v>
                </c:pt>
                <c:pt idx="1295">
                  <c:v>14.038449</c:v>
                </c:pt>
                <c:pt idx="1296">
                  <c:v>14.038449</c:v>
                </c:pt>
                <c:pt idx="1297">
                  <c:v>14.037952000000001</c:v>
                </c:pt>
                <c:pt idx="1298">
                  <c:v>14.037952000000001</c:v>
                </c:pt>
                <c:pt idx="1299">
                  <c:v>14.033225</c:v>
                </c:pt>
                <c:pt idx="1300">
                  <c:v>14.027504</c:v>
                </c:pt>
                <c:pt idx="1301">
                  <c:v>14.027006999999999</c:v>
                </c:pt>
                <c:pt idx="1302">
                  <c:v>14.02651</c:v>
                </c:pt>
                <c:pt idx="1303">
                  <c:v>14.021782999999999</c:v>
                </c:pt>
                <c:pt idx="1304">
                  <c:v>14.016559000000001</c:v>
                </c:pt>
                <c:pt idx="1305">
                  <c:v>14.017056</c:v>
                </c:pt>
                <c:pt idx="1306">
                  <c:v>14.011832</c:v>
                </c:pt>
                <c:pt idx="1307">
                  <c:v>14.011832</c:v>
                </c:pt>
                <c:pt idx="1308">
                  <c:v>14.012328999999999</c:v>
                </c:pt>
                <c:pt idx="1309">
                  <c:v>14.020072000000001</c:v>
                </c:pt>
                <c:pt idx="1310">
                  <c:v>14.043710000000001</c:v>
                </c:pt>
                <c:pt idx="1311">
                  <c:v>14.061591</c:v>
                </c:pt>
                <c:pt idx="1312">
                  <c:v>14.062583999999999</c:v>
                </c:pt>
                <c:pt idx="1313">
                  <c:v>14.062583999999999</c:v>
                </c:pt>
                <c:pt idx="1314">
                  <c:v>14.056863</c:v>
                </c:pt>
                <c:pt idx="1315">
                  <c:v>14.077742000000001</c:v>
                </c:pt>
                <c:pt idx="1316">
                  <c:v>14.068047999999999</c:v>
                </c:pt>
                <c:pt idx="1317">
                  <c:v>14.067055</c:v>
                </c:pt>
                <c:pt idx="1318">
                  <c:v>14.065068</c:v>
                </c:pt>
                <c:pt idx="1319">
                  <c:v>14.059844</c:v>
                </c:pt>
                <c:pt idx="1320">
                  <c:v>14.058851000000001</c:v>
                </c:pt>
                <c:pt idx="1321">
                  <c:v>14.054123000000001</c:v>
                </c:pt>
                <c:pt idx="1322">
                  <c:v>14.053626</c:v>
                </c:pt>
                <c:pt idx="1323">
                  <c:v>14.048899</c:v>
                </c:pt>
                <c:pt idx="1324">
                  <c:v>14.048899</c:v>
                </c:pt>
                <c:pt idx="1325">
                  <c:v>14.054123000000001</c:v>
                </c:pt>
                <c:pt idx="1326">
                  <c:v>14.049396</c:v>
                </c:pt>
                <c:pt idx="1327">
                  <c:v>14.056846</c:v>
                </c:pt>
                <c:pt idx="1328">
                  <c:v>14.056846</c:v>
                </c:pt>
                <c:pt idx="1329">
                  <c:v>14.063596</c:v>
                </c:pt>
                <c:pt idx="1330">
                  <c:v>14.07949</c:v>
                </c:pt>
                <c:pt idx="1331">
                  <c:v>14.079986999999999</c:v>
                </c:pt>
                <c:pt idx="1332">
                  <c:v>14.07949</c:v>
                </c:pt>
                <c:pt idx="1333">
                  <c:v>14.079986999999999</c:v>
                </c:pt>
                <c:pt idx="1334">
                  <c:v>14.07949</c:v>
                </c:pt>
                <c:pt idx="1335">
                  <c:v>14.074266</c:v>
                </c:pt>
                <c:pt idx="1336">
                  <c:v>14.068047999999999</c:v>
                </c:pt>
                <c:pt idx="1337">
                  <c:v>14.068047999999999</c:v>
                </c:pt>
                <c:pt idx="1338">
                  <c:v>14.067551</c:v>
                </c:pt>
                <c:pt idx="1339">
                  <c:v>14.077280999999999</c:v>
                </c:pt>
                <c:pt idx="1340">
                  <c:v>14.088208</c:v>
                </c:pt>
                <c:pt idx="1341">
                  <c:v>14.085467</c:v>
                </c:pt>
                <c:pt idx="1342">
                  <c:v>14.085467</c:v>
                </c:pt>
                <c:pt idx="1343">
                  <c:v>14.092827</c:v>
                </c:pt>
                <c:pt idx="1344">
                  <c:v>14.141883</c:v>
                </c:pt>
                <c:pt idx="1345">
                  <c:v>14.137651999999999</c:v>
                </c:pt>
                <c:pt idx="1346">
                  <c:v>14.138149</c:v>
                </c:pt>
                <c:pt idx="1347">
                  <c:v>14.712821</c:v>
                </c:pt>
                <c:pt idx="1348">
                  <c:v>14.712821</c:v>
                </c:pt>
                <c:pt idx="1349">
                  <c:v>14.712066999999999</c:v>
                </c:pt>
                <c:pt idx="1350">
                  <c:v>14.712821</c:v>
                </c:pt>
                <c:pt idx="1351">
                  <c:v>14.708093999999999</c:v>
                </c:pt>
                <c:pt idx="1352">
                  <c:v>14.708093999999999</c:v>
                </c:pt>
                <c:pt idx="1353">
                  <c:v>14.708093999999999</c:v>
                </c:pt>
                <c:pt idx="1354">
                  <c:v>14.698639</c:v>
                </c:pt>
                <c:pt idx="1355">
                  <c:v>14.696395000000001</c:v>
                </c:pt>
                <c:pt idx="1356">
                  <c:v>14.689681</c:v>
                </c:pt>
                <c:pt idx="1357">
                  <c:v>14.689681</c:v>
                </c:pt>
                <c:pt idx="1358">
                  <c:v>14.691207</c:v>
                </c:pt>
                <c:pt idx="1359">
                  <c:v>14.694426999999999</c:v>
                </c:pt>
                <c:pt idx="1360">
                  <c:v>14.702871</c:v>
                </c:pt>
                <c:pt idx="1361">
                  <c:v>14.706091000000001</c:v>
                </c:pt>
                <c:pt idx="1362">
                  <c:v>14.712821</c:v>
                </c:pt>
                <c:pt idx="1363">
                  <c:v>14.712821</c:v>
                </c:pt>
                <c:pt idx="1364">
                  <c:v>14.709583</c:v>
                </c:pt>
                <c:pt idx="1365">
                  <c:v>14.704119</c:v>
                </c:pt>
                <c:pt idx="1366">
                  <c:v>14.703621999999999</c:v>
                </c:pt>
                <c:pt idx="1367">
                  <c:v>14.712821</c:v>
                </c:pt>
                <c:pt idx="1368">
                  <c:v>14.712821</c:v>
                </c:pt>
                <c:pt idx="1369">
                  <c:v>14.712821</c:v>
                </c:pt>
                <c:pt idx="1370">
                  <c:v>14.711295</c:v>
                </c:pt>
                <c:pt idx="1371">
                  <c:v>14.704340999999999</c:v>
                </c:pt>
                <c:pt idx="1372">
                  <c:v>14.703108</c:v>
                </c:pt>
                <c:pt idx="1373">
                  <c:v>14.699871</c:v>
                </c:pt>
                <c:pt idx="1374">
                  <c:v>14.712821</c:v>
                </c:pt>
                <c:pt idx="1375">
                  <c:v>14.712821</c:v>
                </c:pt>
                <c:pt idx="1376">
                  <c:v>14.71157</c:v>
                </c:pt>
                <c:pt idx="1377">
                  <c:v>14.701636000000001</c:v>
                </c:pt>
                <c:pt idx="1378">
                  <c:v>14.699153000000001</c:v>
                </c:pt>
                <c:pt idx="1379">
                  <c:v>14.707597</c:v>
                </c:pt>
                <c:pt idx="1380">
                  <c:v>14.698399</c:v>
                </c:pt>
                <c:pt idx="1381">
                  <c:v>14.697901999999999</c:v>
                </c:pt>
                <c:pt idx="1382">
                  <c:v>14.703125999999999</c:v>
                </c:pt>
                <c:pt idx="1383">
                  <c:v>14.698399</c:v>
                </c:pt>
                <c:pt idx="1384">
                  <c:v>14.700882</c:v>
                </c:pt>
                <c:pt idx="1385">
                  <c:v>14.696154999999999</c:v>
                </c:pt>
                <c:pt idx="1386">
                  <c:v>14.696154999999999</c:v>
                </c:pt>
                <c:pt idx="1387">
                  <c:v>14.691428</c:v>
                </c:pt>
                <c:pt idx="1388">
                  <c:v>14.687951</c:v>
                </c:pt>
                <c:pt idx="1389">
                  <c:v>14.682727</c:v>
                </c:pt>
                <c:pt idx="1390">
                  <c:v>14.682727</c:v>
                </c:pt>
                <c:pt idx="1391">
                  <c:v>14.687454000000001</c:v>
                </c:pt>
                <c:pt idx="1392">
                  <c:v>14.687951</c:v>
                </c:pt>
                <c:pt idx="1393">
                  <c:v>14.695162</c:v>
                </c:pt>
                <c:pt idx="1394">
                  <c:v>14.688943999999999</c:v>
                </c:pt>
                <c:pt idx="1395">
                  <c:v>14.682726000000001</c:v>
                </c:pt>
                <c:pt idx="1396">
                  <c:v>14.677759</c:v>
                </c:pt>
                <c:pt idx="1397">
                  <c:v>14.676269</c:v>
                </c:pt>
                <c:pt idx="1398">
                  <c:v>14.670548</c:v>
                </c:pt>
                <c:pt idx="1399">
                  <c:v>14.66582</c:v>
                </c:pt>
                <c:pt idx="1400">
                  <c:v>14.665323000000001</c:v>
                </c:pt>
                <c:pt idx="1401">
                  <c:v>14.660596</c:v>
                </c:pt>
                <c:pt idx="1402">
                  <c:v>14.712821</c:v>
                </c:pt>
                <c:pt idx="1403">
                  <c:v>14.712821</c:v>
                </c:pt>
                <c:pt idx="1404">
                  <c:v>14.712821</c:v>
                </c:pt>
                <c:pt idx="1405">
                  <c:v>14.712821</c:v>
                </c:pt>
                <c:pt idx="1406">
                  <c:v>14.712821</c:v>
                </c:pt>
                <c:pt idx="1407">
                  <c:v>14.711074</c:v>
                </c:pt>
                <c:pt idx="1408">
                  <c:v>14.707837</c:v>
                </c:pt>
                <c:pt idx="1409">
                  <c:v>14.70585</c:v>
                </c:pt>
                <c:pt idx="1410">
                  <c:v>14.712821</c:v>
                </c:pt>
                <c:pt idx="1411">
                  <c:v>14.707597</c:v>
                </c:pt>
                <c:pt idx="1412">
                  <c:v>14.703863</c:v>
                </c:pt>
                <c:pt idx="1413">
                  <c:v>14.712821</c:v>
                </c:pt>
                <c:pt idx="1414">
                  <c:v>14.712821</c:v>
                </c:pt>
                <c:pt idx="1415">
                  <c:v>14.712821</c:v>
                </c:pt>
                <c:pt idx="1416">
                  <c:v>14.707322</c:v>
                </c:pt>
                <c:pt idx="1417">
                  <c:v>14.709804999999999</c:v>
                </c:pt>
                <c:pt idx="1418">
                  <c:v>14.706567</c:v>
                </c:pt>
                <c:pt idx="1419">
                  <c:v>14.702336000000001</c:v>
                </c:pt>
                <c:pt idx="1420">
                  <c:v>14.702833</c:v>
                </c:pt>
                <c:pt idx="1421">
                  <c:v>14.704323</c:v>
                </c:pt>
                <c:pt idx="1422">
                  <c:v>14.700092</c:v>
                </c:pt>
                <c:pt idx="1423">
                  <c:v>14.694371</c:v>
                </c:pt>
                <c:pt idx="1424">
                  <c:v>14.693377999999999</c:v>
                </c:pt>
                <c:pt idx="1425">
                  <c:v>14.688651</c:v>
                </c:pt>
                <c:pt idx="1426">
                  <c:v>14.688154000000001</c:v>
                </c:pt>
                <c:pt idx="1427">
                  <c:v>14.683427</c:v>
                </c:pt>
                <c:pt idx="1428">
                  <c:v>14.678699</c:v>
                </c:pt>
                <c:pt idx="1429">
                  <c:v>14.678202000000001</c:v>
                </c:pt>
                <c:pt idx="1430">
                  <c:v>14.673475</c:v>
                </c:pt>
                <c:pt idx="1431">
                  <c:v>14.668748000000001</c:v>
                </c:pt>
                <c:pt idx="1432">
                  <c:v>14.680186000000001</c:v>
                </c:pt>
                <c:pt idx="1433">
                  <c:v>14.702389</c:v>
                </c:pt>
                <c:pt idx="1434">
                  <c:v>14.712821</c:v>
                </c:pt>
                <c:pt idx="1435">
                  <c:v>14.712821</c:v>
                </c:pt>
                <c:pt idx="1436">
                  <c:v>14.712821</c:v>
                </c:pt>
                <c:pt idx="1437">
                  <c:v>14.712821</c:v>
                </c:pt>
                <c:pt idx="1438">
                  <c:v>14.709087</c:v>
                </c:pt>
                <c:pt idx="1439">
                  <c:v>14.708093999999999</c:v>
                </c:pt>
                <c:pt idx="1440">
                  <c:v>14.708093999999999</c:v>
                </c:pt>
                <c:pt idx="1441">
                  <c:v>14.708093999999999</c:v>
                </c:pt>
                <c:pt idx="1442">
                  <c:v>14.703863</c:v>
                </c:pt>
                <c:pt idx="1443">
                  <c:v>14.698639</c:v>
                </c:pt>
                <c:pt idx="1444">
                  <c:v>14.708536</c:v>
                </c:pt>
                <c:pt idx="1445">
                  <c:v>14.698710999999999</c:v>
                </c:pt>
                <c:pt idx="1446">
                  <c:v>14.701537</c:v>
                </c:pt>
                <c:pt idx="1447">
                  <c:v>14.697944</c:v>
                </c:pt>
                <c:pt idx="1448">
                  <c:v>14.693882</c:v>
                </c:pt>
                <c:pt idx="1449">
                  <c:v>14.691681000000001</c:v>
                </c:pt>
                <c:pt idx="1450">
                  <c:v>14.688245999999999</c:v>
                </c:pt>
                <c:pt idx="1451">
                  <c:v>14.690872000000001</c:v>
                </c:pt>
                <c:pt idx="1452">
                  <c:v>14.696104999999999</c:v>
                </c:pt>
                <c:pt idx="1453">
                  <c:v>14.695039</c:v>
                </c:pt>
                <c:pt idx="1454">
                  <c:v>14.698969999999999</c:v>
                </c:pt>
                <c:pt idx="1455">
                  <c:v>14.712821</c:v>
                </c:pt>
                <c:pt idx="1456">
                  <c:v>14.694455</c:v>
                </c:pt>
                <c:pt idx="1457">
                  <c:v>14.687741000000001</c:v>
                </c:pt>
                <c:pt idx="1458">
                  <c:v>14.68202</c:v>
                </c:pt>
                <c:pt idx="1459">
                  <c:v>14.684006999999999</c:v>
                </c:pt>
                <c:pt idx="1460">
                  <c:v>14.680770000000001</c:v>
                </c:pt>
                <c:pt idx="1461">
                  <c:v>14.681763</c:v>
                </c:pt>
                <c:pt idx="1462">
                  <c:v>14.677035999999999</c:v>
                </c:pt>
                <c:pt idx="1463">
                  <c:v>14.672307999999999</c:v>
                </c:pt>
                <c:pt idx="1464">
                  <c:v>14.667581</c:v>
                </c:pt>
                <c:pt idx="1465">
                  <c:v>14.662357</c:v>
                </c:pt>
                <c:pt idx="1466">
                  <c:v>14.657629999999999</c:v>
                </c:pt>
                <c:pt idx="1467">
                  <c:v>14.652405999999999</c:v>
                </c:pt>
                <c:pt idx="1468">
                  <c:v>14.655953999999999</c:v>
                </c:pt>
                <c:pt idx="1469">
                  <c:v>14.627286</c:v>
                </c:pt>
                <c:pt idx="1470">
                  <c:v>14.503612</c:v>
                </c:pt>
                <c:pt idx="1471">
                  <c:v>14.394933</c:v>
                </c:pt>
                <c:pt idx="1472">
                  <c:v>14.23936</c:v>
                </c:pt>
                <c:pt idx="1473">
                  <c:v>14.059177999999999</c:v>
                </c:pt>
                <c:pt idx="1474">
                  <c:v>13.873286</c:v>
                </c:pt>
                <c:pt idx="1475">
                  <c:v>13.660124</c:v>
                </c:pt>
                <c:pt idx="1476">
                  <c:v>13.465729</c:v>
                </c:pt>
                <c:pt idx="1477">
                  <c:v>13.285666000000001</c:v>
                </c:pt>
                <c:pt idx="1478">
                  <c:v>13.064635000000001</c:v>
                </c:pt>
                <c:pt idx="1479">
                  <c:v>12.839344000000001</c:v>
                </c:pt>
                <c:pt idx="1480">
                  <c:v>12.633686000000001</c:v>
                </c:pt>
                <c:pt idx="1481">
                  <c:v>12.462626</c:v>
                </c:pt>
                <c:pt idx="1482">
                  <c:v>12.305228</c:v>
                </c:pt>
                <c:pt idx="1483">
                  <c:v>12.142549000000001</c:v>
                </c:pt>
                <c:pt idx="1484">
                  <c:v>11.941182</c:v>
                </c:pt>
                <c:pt idx="1485">
                  <c:v>11.719609</c:v>
                </c:pt>
                <c:pt idx="1486">
                  <c:v>11.489642</c:v>
                </c:pt>
                <c:pt idx="1487">
                  <c:v>11.282814</c:v>
                </c:pt>
                <c:pt idx="1488">
                  <c:v>11.075263</c:v>
                </c:pt>
                <c:pt idx="1489">
                  <c:v>10.836656</c:v>
                </c:pt>
                <c:pt idx="1490">
                  <c:v>10.639367</c:v>
                </c:pt>
                <c:pt idx="1491">
                  <c:v>10.404265000000001</c:v>
                </c:pt>
                <c:pt idx="1492">
                  <c:v>10.170254999999999</c:v>
                </c:pt>
                <c:pt idx="1493">
                  <c:v>9.9211179999999999</c:v>
                </c:pt>
                <c:pt idx="1494">
                  <c:v>9.6798979999999997</c:v>
                </c:pt>
                <c:pt idx="1495">
                  <c:v>9.3815000000000008</c:v>
                </c:pt>
                <c:pt idx="1496">
                  <c:v>9.1286109999999994</c:v>
                </c:pt>
                <c:pt idx="1497">
                  <c:v>8.901529</c:v>
                </c:pt>
                <c:pt idx="1498">
                  <c:v>8.6572469999999999</c:v>
                </c:pt>
                <c:pt idx="1499">
                  <c:v>8.3894880000000001</c:v>
                </c:pt>
                <c:pt idx="1500">
                  <c:v>8.1156790000000001</c:v>
                </c:pt>
                <c:pt idx="1501">
                  <c:v>7.847207</c:v>
                </c:pt>
                <c:pt idx="1502">
                  <c:v>7.5126429999999997</c:v>
                </c:pt>
                <c:pt idx="1503">
                  <c:v>7.1960110000000004</c:v>
                </c:pt>
                <c:pt idx="1504">
                  <c:v>6.9123400000000004</c:v>
                </c:pt>
                <c:pt idx="1505">
                  <c:v>6.6822710000000001</c:v>
                </c:pt>
                <c:pt idx="1506">
                  <c:v>6.4933940000000003</c:v>
                </c:pt>
                <c:pt idx="1507">
                  <c:v>6.43283</c:v>
                </c:pt>
                <c:pt idx="1508">
                  <c:v>6.3945160000000003</c:v>
                </c:pt>
                <c:pt idx="1509">
                  <c:v>6.4202599999999999</c:v>
                </c:pt>
                <c:pt idx="1510">
                  <c:v>6.4263539999999999</c:v>
                </c:pt>
                <c:pt idx="1511">
                  <c:v>6.4315449999999998</c:v>
                </c:pt>
                <c:pt idx="1512">
                  <c:v>6.4054799999999998</c:v>
                </c:pt>
                <c:pt idx="1513">
                  <c:v>6.4337790000000004</c:v>
                </c:pt>
                <c:pt idx="1514">
                  <c:v>6.4347620000000001</c:v>
                </c:pt>
                <c:pt idx="1515">
                  <c:v>6.417351</c:v>
                </c:pt>
                <c:pt idx="1516">
                  <c:v>6.3116729999999999</c:v>
                </c:pt>
                <c:pt idx="1517">
                  <c:v>6.1811920000000002</c:v>
                </c:pt>
                <c:pt idx="1518">
                  <c:v>6.0491039999999998</c:v>
                </c:pt>
                <c:pt idx="1519">
                  <c:v>5.9486129999999999</c:v>
                </c:pt>
                <c:pt idx="1520">
                  <c:v>5.8531930000000001</c:v>
                </c:pt>
                <c:pt idx="1521">
                  <c:v>5.761952</c:v>
                </c:pt>
                <c:pt idx="1522">
                  <c:v>5.7192119999999997</c:v>
                </c:pt>
                <c:pt idx="1523">
                  <c:v>5.7141140000000004</c:v>
                </c:pt>
                <c:pt idx="1524">
                  <c:v>5.7093680000000004</c:v>
                </c:pt>
                <c:pt idx="1525">
                  <c:v>5.7143220000000001</c:v>
                </c:pt>
                <c:pt idx="1526">
                  <c:v>5.7139829999999998</c:v>
                </c:pt>
                <c:pt idx="1527">
                  <c:v>5.7146369999999997</c:v>
                </c:pt>
                <c:pt idx="1528">
                  <c:v>5.7263349999999997</c:v>
                </c:pt>
                <c:pt idx="1529">
                  <c:v>5.7332340000000004</c:v>
                </c:pt>
                <c:pt idx="1530">
                  <c:v>5.7395009999999997</c:v>
                </c:pt>
                <c:pt idx="1531">
                  <c:v>5.7413980000000002</c:v>
                </c:pt>
                <c:pt idx="1532">
                  <c:v>5.7417790000000002</c:v>
                </c:pt>
                <c:pt idx="1533">
                  <c:v>5.7412530000000004</c:v>
                </c:pt>
                <c:pt idx="1534">
                  <c:v>5.7448269999999999</c:v>
                </c:pt>
                <c:pt idx="1535">
                  <c:v>5.7644000000000002</c:v>
                </c:pt>
                <c:pt idx="1536">
                  <c:v>5.7791750000000004</c:v>
                </c:pt>
                <c:pt idx="1537">
                  <c:v>5.7859239999999996</c:v>
                </c:pt>
                <c:pt idx="1538">
                  <c:v>5.780462</c:v>
                </c:pt>
                <c:pt idx="1539">
                  <c:v>5.7789720000000004</c:v>
                </c:pt>
                <c:pt idx="1540">
                  <c:v>5.7714239999999997</c:v>
                </c:pt>
                <c:pt idx="1541">
                  <c:v>5.7755840000000003</c:v>
                </c:pt>
                <c:pt idx="1542">
                  <c:v>5.7683970000000002</c:v>
                </c:pt>
                <c:pt idx="1543">
                  <c:v>5.7664249999999999</c:v>
                </c:pt>
                <c:pt idx="1544">
                  <c:v>5.7694850000000004</c:v>
                </c:pt>
                <c:pt idx="1545">
                  <c:v>5.7688179999999996</c:v>
                </c:pt>
                <c:pt idx="1546">
                  <c:v>5.7688179999999996</c:v>
                </c:pt>
                <c:pt idx="1547">
                  <c:v>5.7767999999999997</c:v>
                </c:pt>
                <c:pt idx="1548">
                  <c:v>5.7885869999999997</c:v>
                </c:pt>
                <c:pt idx="1549">
                  <c:v>5.7940480000000001</c:v>
                </c:pt>
                <c:pt idx="1550">
                  <c:v>5.8007140000000001</c:v>
                </c:pt>
                <c:pt idx="1551">
                  <c:v>5.7987960000000003</c:v>
                </c:pt>
                <c:pt idx="1552">
                  <c:v>5.7942280000000004</c:v>
                </c:pt>
                <c:pt idx="1553">
                  <c:v>5.7992929999999996</c:v>
                </c:pt>
                <c:pt idx="1554">
                  <c:v>5.7997829999999997</c:v>
                </c:pt>
                <c:pt idx="1555">
                  <c:v>5.7987900000000003</c:v>
                </c:pt>
                <c:pt idx="1556">
                  <c:v>5.7922349999999998</c:v>
                </c:pt>
                <c:pt idx="1557">
                  <c:v>5.7902480000000001</c:v>
                </c:pt>
                <c:pt idx="1558">
                  <c:v>5.7802230000000003</c:v>
                </c:pt>
                <c:pt idx="1559">
                  <c:v>5.7767460000000002</c:v>
                </c:pt>
                <c:pt idx="1560">
                  <c:v>5.7756550000000004</c:v>
                </c:pt>
                <c:pt idx="1561">
                  <c:v>5.7642379999999998</c:v>
                </c:pt>
                <c:pt idx="1562">
                  <c:v>5.7607609999999996</c:v>
                </c:pt>
                <c:pt idx="1563">
                  <c:v>5.7577809999999996</c:v>
                </c:pt>
                <c:pt idx="1564">
                  <c:v>5.7502329999999997</c:v>
                </c:pt>
                <c:pt idx="1565">
                  <c:v>5.7649309999999998</c:v>
                </c:pt>
                <c:pt idx="1566">
                  <c:v>5.7748650000000001</c:v>
                </c:pt>
                <c:pt idx="1567">
                  <c:v>5.772284</c:v>
                </c:pt>
                <c:pt idx="1568">
                  <c:v>5.772284</c:v>
                </c:pt>
                <c:pt idx="1569">
                  <c:v>5.7667219999999997</c:v>
                </c:pt>
                <c:pt idx="1570">
                  <c:v>5.7657290000000003</c:v>
                </c:pt>
                <c:pt idx="1571">
                  <c:v>5.7707940000000004</c:v>
                </c:pt>
                <c:pt idx="1572">
                  <c:v>5.7893670000000004</c:v>
                </c:pt>
                <c:pt idx="1573">
                  <c:v>5.7992939999999997</c:v>
                </c:pt>
                <c:pt idx="1574">
                  <c:v>5.8066399999999998</c:v>
                </c:pt>
                <c:pt idx="1575">
                  <c:v>5.8176649999999999</c:v>
                </c:pt>
                <c:pt idx="1576">
                  <c:v>5.8216390000000002</c:v>
                </c:pt>
                <c:pt idx="1577">
                  <c:v>5.8190580000000001</c:v>
                </c:pt>
                <c:pt idx="1578">
                  <c:v>5.8195550000000003</c:v>
                </c:pt>
                <c:pt idx="1579">
                  <c:v>5.8149870000000004</c:v>
                </c:pt>
                <c:pt idx="1580">
                  <c:v>5.8149870000000004</c:v>
                </c:pt>
                <c:pt idx="1581">
                  <c:v>5.8094250000000001</c:v>
                </c:pt>
                <c:pt idx="1582">
                  <c:v>5.8089279999999999</c:v>
                </c:pt>
                <c:pt idx="1583">
                  <c:v>5.8089279999999999</c:v>
                </c:pt>
                <c:pt idx="1584">
                  <c:v>5.8038629999999998</c:v>
                </c:pt>
                <c:pt idx="1585">
                  <c:v>5.8094239999999999</c:v>
                </c:pt>
                <c:pt idx="1586">
                  <c:v>5.8124039999999999</c:v>
                </c:pt>
                <c:pt idx="1587">
                  <c:v>5.8153769999999998</c:v>
                </c:pt>
                <c:pt idx="1588">
                  <c:v>5.8118020000000001</c:v>
                </c:pt>
                <c:pt idx="1589">
                  <c:v>5.8082269999999996</c:v>
                </c:pt>
                <c:pt idx="1590">
                  <c:v>5.8132919999999997</c:v>
                </c:pt>
                <c:pt idx="1591">
                  <c:v>5.8217290000000004</c:v>
                </c:pt>
                <c:pt idx="1592">
                  <c:v>5.8252059999999997</c:v>
                </c:pt>
                <c:pt idx="1593">
                  <c:v>5.8231210000000004</c:v>
                </c:pt>
                <c:pt idx="1594">
                  <c:v>5.824611</c:v>
                </c:pt>
                <c:pt idx="1595">
                  <c:v>5.8255980000000003</c:v>
                </c:pt>
                <c:pt idx="1596">
                  <c:v>5.8220229999999997</c:v>
                </c:pt>
                <c:pt idx="1597">
                  <c:v>5.8290749999999996</c:v>
                </c:pt>
                <c:pt idx="1598">
                  <c:v>5.8289770000000001</c:v>
                </c:pt>
                <c:pt idx="1599">
                  <c:v>5.8475510000000002</c:v>
                </c:pt>
                <c:pt idx="1600">
                  <c:v>5.8674119999999998</c:v>
                </c:pt>
                <c:pt idx="1601">
                  <c:v>5.8737640000000004</c:v>
                </c:pt>
                <c:pt idx="1602">
                  <c:v>5.8872730000000004</c:v>
                </c:pt>
                <c:pt idx="1603">
                  <c:v>5.9006769999999999</c:v>
                </c:pt>
                <c:pt idx="1604">
                  <c:v>5.9060430000000004</c:v>
                </c:pt>
                <c:pt idx="1605">
                  <c:v>5.9175579999999997</c:v>
                </c:pt>
                <c:pt idx="1606">
                  <c:v>5.9224269999999999</c:v>
                </c:pt>
                <c:pt idx="1607">
                  <c:v>5.9313669999999998</c:v>
                </c:pt>
                <c:pt idx="1608">
                  <c:v>5.9337520000000001</c:v>
                </c:pt>
                <c:pt idx="1609">
                  <c:v>5.9387189999999999</c:v>
                </c:pt>
                <c:pt idx="1610">
                  <c:v>5.9461630000000003</c:v>
                </c:pt>
                <c:pt idx="1611">
                  <c:v>5.9531169999999998</c:v>
                </c:pt>
                <c:pt idx="1612">
                  <c:v>5.955006</c:v>
                </c:pt>
                <c:pt idx="1613">
                  <c:v>5.9549079999999996</c:v>
                </c:pt>
                <c:pt idx="1614">
                  <c:v>5.9598680000000002</c:v>
                </c:pt>
                <c:pt idx="1615">
                  <c:v>5.9597699999999998</c:v>
                </c:pt>
                <c:pt idx="1616">
                  <c:v>5.963247</c:v>
                </c:pt>
                <c:pt idx="1617">
                  <c:v>5.9672210000000003</c:v>
                </c:pt>
                <c:pt idx="1618">
                  <c:v>5.9666189999999997</c:v>
                </c:pt>
                <c:pt idx="1619">
                  <c:v>5.9650309999999998</c:v>
                </c:pt>
                <c:pt idx="1620">
                  <c:v>5.9675140000000004</c:v>
                </c:pt>
                <c:pt idx="1621">
                  <c:v>5.9664229999999998</c:v>
                </c:pt>
                <c:pt idx="1622">
                  <c:v>5.9684100000000004</c:v>
                </c:pt>
                <c:pt idx="1623">
                  <c:v>5.9663250000000003</c:v>
                </c:pt>
                <c:pt idx="1624">
                  <c:v>5.9652339999999997</c:v>
                </c:pt>
                <c:pt idx="1625">
                  <c:v>5.9717820000000001</c:v>
                </c:pt>
                <c:pt idx="1626">
                  <c:v>5.9778399999999996</c:v>
                </c:pt>
                <c:pt idx="1627">
                  <c:v>5.9711869999999996</c:v>
                </c:pt>
                <c:pt idx="1628">
                  <c:v>5.9686060000000003</c:v>
                </c:pt>
                <c:pt idx="1629">
                  <c:v>5.9691029999999996</c:v>
                </c:pt>
                <c:pt idx="1630">
                  <c:v>5.9660250000000001</c:v>
                </c:pt>
                <c:pt idx="1631">
                  <c:v>5.971482</c:v>
                </c:pt>
                <c:pt idx="1632">
                  <c:v>5.9746649999999999</c:v>
                </c:pt>
                <c:pt idx="1633">
                  <c:v>5.9857810000000002</c:v>
                </c:pt>
                <c:pt idx="1634">
                  <c:v>6.0113989999999999</c:v>
                </c:pt>
                <c:pt idx="1635">
                  <c:v>6.0696940000000001</c:v>
                </c:pt>
                <c:pt idx="1636">
                  <c:v>6.0997830000000004</c:v>
                </c:pt>
                <c:pt idx="1637">
                  <c:v>6.1247090000000002</c:v>
                </c:pt>
                <c:pt idx="1638">
                  <c:v>6.1621499999999996</c:v>
                </c:pt>
                <c:pt idx="1639">
                  <c:v>6.1825070000000002</c:v>
                </c:pt>
                <c:pt idx="1640">
                  <c:v>6.204949</c:v>
                </c:pt>
                <c:pt idx="1641">
                  <c:v>6.2278880000000001</c:v>
                </c:pt>
                <c:pt idx="1642">
                  <c:v>6.2539049999999996</c:v>
                </c:pt>
                <c:pt idx="1643">
                  <c:v>6.2698900000000002</c:v>
                </c:pt>
                <c:pt idx="1644">
                  <c:v>6.285183</c:v>
                </c:pt>
                <c:pt idx="1645">
                  <c:v>6.2950189999999999</c:v>
                </c:pt>
                <c:pt idx="1646">
                  <c:v>6.3094159999999997</c:v>
                </c:pt>
                <c:pt idx="1647">
                  <c:v>6.3208330000000004</c:v>
                </c:pt>
                <c:pt idx="1648">
                  <c:v>6.3311659999999996</c:v>
                </c:pt>
                <c:pt idx="1649">
                  <c:v>6.3445770000000001</c:v>
                </c:pt>
                <c:pt idx="1650">
                  <c:v>6.3605689999999999</c:v>
                </c:pt>
                <c:pt idx="1651">
                  <c:v>6.3756589999999997</c:v>
                </c:pt>
                <c:pt idx="1652">
                  <c:v>6.4048999999999996</c:v>
                </c:pt>
                <c:pt idx="1653">
                  <c:v>6.4244579999999996</c:v>
                </c:pt>
                <c:pt idx="1654">
                  <c:v>6.4508140000000003</c:v>
                </c:pt>
                <c:pt idx="1655">
                  <c:v>6.4760999999999997</c:v>
                </c:pt>
                <c:pt idx="1656">
                  <c:v>6.5178859999999998</c:v>
                </c:pt>
                <c:pt idx="1657">
                  <c:v>6.5652900000000001</c:v>
                </c:pt>
                <c:pt idx="1658">
                  <c:v>6.6186550000000004</c:v>
                </c:pt>
                <c:pt idx="1659">
                  <c:v>6.6679680000000001</c:v>
                </c:pt>
                <c:pt idx="1660">
                  <c:v>6.710064</c:v>
                </c:pt>
                <c:pt idx="1661">
                  <c:v>6.7519270000000002</c:v>
                </c:pt>
                <c:pt idx="1662">
                  <c:v>6.7772129999999997</c:v>
                </c:pt>
                <c:pt idx="1663">
                  <c:v>6.8049819999999999</c:v>
                </c:pt>
                <c:pt idx="1664">
                  <c:v>6.8257969999999997</c:v>
                </c:pt>
                <c:pt idx="1665">
                  <c:v>6.8402789999999998</c:v>
                </c:pt>
                <c:pt idx="1666">
                  <c:v>6.8541410000000003</c:v>
                </c:pt>
                <c:pt idx="1667">
                  <c:v>6.8666359999999997</c:v>
                </c:pt>
                <c:pt idx="1668">
                  <c:v>6.8804980000000002</c:v>
                </c:pt>
                <c:pt idx="1669">
                  <c:v>6.8958950000000003</c:v>
                </c:pt>
                <c:pt idx="1670">
                  <c:v>6.9108280000000004</c:v>
                </c:pt>
                <c:pt idx="1671">
                  <c:v>6.9188530000000004</c:v>
                </c:pt>
                <c:pt idx="1672">
                  <c:v>6.9303090000000003</c:v>
                </c:pt>
                <c:pt idx="1673">
                  <c:v>6.937837</c:v>
                </c:pt>
                <c:pt idx="1674">
                  <c:v>6.9492929999999999</c:v>
                </c:pt>
                <c:pt idx="1675">
                  <c:v>6.9607169999999998</c:v>
                </c:pt>
                <c:pt idx="1676">
                  <c:v>6.9692379999999998</c:v>
                </c:pt>
                <c:pt idx="1677">
                  <c:v>6.9826490000000003</c:v>
                </c:pt>
                <c:pt idx="1678">
                  <c:v>6.9966660000000003</c:v>
                </c:pt>
                <c:pt idx="1679">
                  <c:v>7.0823049999999999</c:v>
                </c:pt>
                <c:pt idx="1680">
                  <c:v>7.171894</c:v>
                </c:pt>
                <c:pt idx="1681">
                  <c:v>7.2398239999999996</c:v>
                </c:pt>
                <c:pt idx="1682">
                  <c:v>7.3237589999999999</c:v>
                </c:pt>
                <c:pt idx="1683">
                  <c:v>7.4220670000000002</c:v>
                </c:pt>
                <c:pt idx="1684">
                  <c:v>7.490672</c:v>
                </c:pt>
                <c:pt idx="1685">
                  <c:v>7.5413589999999999</c:v>
                </c:pt>
                <c:pt idx="1686">
                  <c:v>7.622706</c:v>
                </c:pt>
                <c:pt idx="1687">
                  <c:v>7.6795249999999999</c:v>
                </c:pt>
                <c:pt idx="1688">
                  <c:v>7.7337559999999996</c:v>
                </c:pt>
                <c:pt idx="1689">
                  <c:v>7.7879880000000004</c:v>
                </c:pt>
                <c:pt idx="1690">
                  <c:v>7.8422190000000001</c:v>
                </c:pt>
                <c:pt idx="1691">
                  <c:v>7.8964499999999997</c:v>
                </c:pt>
                <c:pt idx="1692">
                  <c:v>7.9506819999999996</c:v>
                </c:pt>
                <c:pt idx="1693">
                  <c:v>8.0049130000000002</c:v>
                </c:pt>
                <c:pt idx="1694">
                  <c:v>8.1133760000000006</c:v>
                </c:pt>
                <c:pt idx="1695">
                  <c:v>8.1676070000000003</c:v>
                </c:pt>
                <c:pt idx="1696">
                  <c:v>8.2218389999999992</c:v>
                </c:pt>
                <c:pt idx="1697">
                  <c:v>8.2760700000000007</c:v>
                </c:pt>
                <c:pt idx="1698">
                  <c:v>8.3031860000000002</c:v>
                </c:pt>
                <c:pt idx="1699">
                  <c:v>8.3333670000000009</c:v>
                </c:pt>
                <c:pt idx="1700">
                  <c:v>8.3574169999999999</c:v>
                </c:pt>
                <c:pt idx="1701">
                  <c:v>8.3845329999999993</c:v>
                </c:pt>
                <c:pt idx="1702">
                  <c:v>8.4116479999999996</c:v>
                </c:pt>
                <c:pt idx="1703">
                  <c:v>8.4116479999999996</c:v>
                </c:pt>
                <c:pt idx="1704">
                  <c:v>8.4387640000000008</c:v>
                </c:pt>
                <c:pt idx="1705">
                  <c:v>8.4484399999999997</c:v>
                </c:pt>
                <c:pt idx="1706">
                  <c:v>8.4821659999999994</c:v>
                </c:pt>
                <c:pt idx="1707">
                  <c:v>8.4857110000000002</c:v>
                </c:pt>
                <c:pt idx="1708">
                  <c:v>8.5225030000000004</c:v>
                </c:pt>
                <c:pt idx="1709">
                  <c:v>8.5262429999999991</c:v>
                </c:pt>
                <c:pt idx="1710">
                  <c:v>8.6076580000000007</c:v>
                </c:pt>
                <c:pt idx="1711">
                  <c:v>8.6952040000000004</c:v>
                </c:pt>
                <c:pt idx="1712">
                  <c:v>8.8119329999999998</c:v>
                </c:pt>
                <c:pt idx="1713">
                  <c:v>8.8410049999999991</c:v>
                </c:pt>
                <c:pt idx="1714">
                  <c:v>8.9317279999999997</c:v>
                </c:pt>
                <c:pt idx="1715">
                  <c:v>9.1911909999999999</c:v>
                </c:pt>
                <c:pt idx="1716">
                  <c:v>9.2940670000000001</c:v>
                </c:pt>
                <c:pt idx="1717">
                  <c:v>9.3725260000000006</c:v>
                </c:pt>
                <c:pt idx="1718">
                  <c:v>9.4539410000000004</c:v>
                </c:pt>
                <c:pt idx="1719">
                  <c:v>9.5123049999999996</c:v>
                </c:pt>
                <c:pt idx="1720">
                  <c:v>9.5828229999999994</c:v>
                </c:pt>
                <c:pt idx="1721">
                  <c:v>9.7011400000000005</c:v>
                </c:pt>
                <c:pt idx="1722">
                  <c:v>9.7518949999999993</c:v>
                </c:pt>
                <c:pt idx="1723">
                  <c:v>9.8333089999999999</c:v>
                </c:pt>
                <c:pt idx="1724">
                  <c:v>9.8623809999999992</c:v>
                </c:pt>
                <c:pt idx="1725">
                  <c:v>9.9498169999999995</c:v>
                </c:pt>
                <c:pt idx="1726">
                  <c:v>10.068244</c:v>
                </c:pt>
                <c:pt idx="1727">
                  <c:v>10.178841</c:v>
                </c:pt>
                <c:pt idx="1728">
                  <c:v>10.289438000000001</c:v>
                </c:pt>
                <c:pt idx="1729">
                  <c:v>10.387771000000001</c:v>
                </c:pt>
                <c:pt idx="1730">
                  <c:v>10.444436</c:v>
                </c:pt>
                <c:pt idx="1731">
                  <c:v>10.542878999999999</c:v>
                </c:pt>
                <c:pt idx="1732">
                  <c:v>10.656542</c:v>
                </c:pt>
                <c:pt idx="1733">
                  <c:v>10.874559</c:v>
                </c:pt>
                <c:pt idx="1734">
                  <c:v>11.206239</c:v>
                </c:pt>
                <c:pt idx="1735">
                  <c:v>11.490451</c:v>
                </c:pt>
                <c:pt idx="1736">
                  <c:v>11.707101</c:v>
                </c:pt>
                <c:pt idx="1737">
                  <c:v>11.897524000000001</c:v>
                </c:pt>
                <c:pt idx="1738">
                  <c:v>12.051043999999999</c:v>
                </c:pt>
                <c:pt idx="1739">
                  <c:v>12.204675999999999</c:v>
                </c:pt>
                <c:pt idx="1740">
                  <c:v>12.392033</c:v>
                </c:pt>
                <c:pt idx="1741">
                  <c:v>12.504217000000001</c:v>
                </c:pt>
                <c:pt idx="1742">
                  <c:v>12.634798</c:v>
                </c:pt>
                <c:pt idx="1743">
                  <c:v>12.722345000000001</c:v>
                </c:pt>
                <c:pt idx="1744">
                  <c:v>12.871100999999999</c:v>
                </c:pt>
                <c:pt idx="1745">
                  <c:v>13.090706000000001</c:v>
                </c:pt>
                <c:pt idx="1746">
                  <c:v>13.20256</c:v>
                </c:pt>
                <c:pt idx="1747">
                  <c:v>13.333140999999999</c:v>
                </c:pt>
                <c:pt idx="1748">
                  <c:v>13.433062</c:v>
                </c:pt>
                <c:pt idx="1749">
                  <c:v>13.516064</c:v>
                </c:pt>
                <c:pt idx="1750">
                  <c:v>13.600545</c:v>
                </c:pt>
                <c:pt idx="1751">
                  <c:v>13.689458999999999</c:v>
                </c:pt>
                <c:pt idx="1752">
                  <c:v>13.757132</c:v>
                </c:pt>
                <c:pt idx="1753">
                  <c:v>13.833781999999999</c:v>
                </c:pt>
                <c:pt idx="1754">
                  <c:v>13.912240000000001</c:v>
                </c:pt>
                <c:pt idx="1755">
                  <c:v>13.986045000000001</c:v>
                </c:pt>
                <c:pt idx="1756">
                  <c:v>14.053497</c:v>
                </c:pt>
                <c:pt idx="1757">
                  <c:v>14.15194</c:v>
                </c:pt>
                <c:pt idx="1758">
                  <c:v>14.259471</c:v>
                </c:pt>
                <c:pt idx="1759">
                  <c:v>14.369956999999999</c:v>
                </c:pt>
                <c:pt idx="1760">
                  <c:v>14.419013</c:v>
                </c:pt>
                <c:pt idx="1761">
                  <c:v>14.428210999999999</c:v>
                </c:pt>
                <c:pt idx="1762">
                  <c:v>14.41653</c:v>
                </c:pt>
                <c:pt idx="1763">
                  <c:v>14.415537</c:v>
                </c:pt>
                <c:pt idx="1764">
                  <c:v>14.41081</c:v>
                </c:pt>
                <c:pt idx="1765">
                  <c:v>14.41081</c:v>
                </c:pt>
                <c:pt idx="1766">
                  <c:v>14.407076</c:v>
                </c:pt>
                <c:pt idx="1767">
                  <c:v>14.406579000000001</c:v>
                </c:pt>
                <c:pt idx="1768">
                  <c:v>14.408566</c:v>
                </c:pt>
                <c:pt idx="1769">
                  <c:v>14.411049</c:v>
                </c:pt>
                <c:pt idx="1770">
                  <c:v>14.411049</c:v>
                </c:pt>
                <c:pt idx="1771">
                  <c:v>14.411049</c:v>
                </c:pt>
                <c:pt idx="1772">
                  <c:v>14.445129</c:v>
                </c:pt>
                <c:pt idx="1773">
                  <c:v>14.518713</c:v>
                </c:pt>
                <c:pt idx="1774">
                  <c:v>14.511759</c:v>
                </c:pt>
                <c:pt idx="1775">
                  <c:v>14.506535</c:v>
                </c:pt>
                <c:pt idx="1776">
                  <c:v>14.506535</c:v>
                </c:pt>
                <c:pt idx="1777">
                  <c:v>14.507032000000001</c:v>
                </c:pt>
                <c:pt idx="1778">
                  <c:v>14.507529</c:v>
                </c:pt>
                <c:pt idx="1779">
                  <c:v>14.502802000000001</c:v>
                </c:pt>
                <c:pt idx="1780">
                  <c:v>14.502802000000001</c:v>
                </c:pt>
                <c:pt idx="1781">
                  <c:v>14.498571</c:v>
                </c:pt>
                <c:pt idx="1782">
                  <c:v>14.499563999999999</c:v>
                </c:pt>
                <c:pt idx="1783">
                  <c:v>14.496326</c:v>
                </c:pt>
                <c:pt idx="1784">
                  <c:v>14.497318999999999</c:v>
                </c:pt>
                <c:pt idx="1785">
                  <c:v>14.498329999999999</c:v>
                </c:pt>
                <c:pt idx="1786">
                  <c:v>14.502800000000001</c:v>
                </c:pt>
                <c:pt idx="1787">
                  <c:v>14.508042</c:v>
                </c:pt>
                <c:pt idx="1788">
                  <c:v>14.505798</c:v>
                </c:pt>
                <c:pt idx="1789">
                  <c:v>14.508778</c:v>
                </c:pt>
                <c:pt idx="1790">
                  <c:v>14.511758</c:v>
                </c:pt>
                <c:pt idx="1791">
                  <c:v>14.514737999999999</c:v>
                </c:pt>
                <c:pt idx="1792">
                  <c:v>14.516724999999999</c:v>
                </c:pt>
                <c:pt idx="1793">
                  <c:v>14.485619</c:v>
                </c:pt>
                <c:pt idx="1794">
                  <c:v>14.48043</c:v>
                </c:pt>
                <c:pt idx="1795">
                  <c:v>14.479933000000001</c:v>
                </c:pt>
                <c:pt idx="1796">
                  <c:v>14.476696</c:v>
                </c:pt>
                <c:pt idx="1797">
                  <c:v>14.473459</c:v>
                </c:pt>
                <c:pt idx="1798">
                  <c:v>14.473955999999999</c:v>
                </c:pt>
                <c:pt idx="1799">
                  <c:v>14.470222</c:v>
                </c:pt>
                <c:pt idx="1800">
                  <c:v>14.465495000000001</c:v>
                </c:pt>
                <c:pt idx="1801">
                  <c:v>14.465992</c:v>
                </c:pt>
                <c:pt idx="1802">
                  <c:v>14.462258</c:v>
                </c:pt>
                <c:pt idx="1803">
                  <c:v>14.459020000000001</c:v>
                </c:pt>
                <c:pt idx="1804">
                  <c:v>14.466212000000001</c:v>
                </c:pt>
                <c:pt idx="1805">
                  <c:v>14.458698999999999</c:v>
                </c:pt>
                <c:pt idx="1806">
                  <c:v>14.459407000000001</c:v>
                </c:pt>
                <c:pt idx="1807">
                  <c:v>14.460096999999999</c:v>
                </c:pt>
                <c:pt idx="1808">
                  <c:v>14.462186000000001</c:v>
                </c:pt>
                <c:pt idx="1809">
                  <c:v>14.464256000000001</c:v>
                </c:pt>
                <c:pt idx="1810">
                  <c:v>14.467790000000001</c:v>
                </c:pt>
                <c:pt idx="1811">
                  <c:v>14.472756</c:v>
                </c:pt>
                <c:pt idx="1812">
                  <c:v>14.47723</c:v>
                </c:pt>
                <c:pt idx="1813">
                  <c:v>14.476148</c:v>
                </c:pt>
                <c:pt idx="1814">
                  <c:v>14.458698999999999</c:v>
                </c:pt>
                <c:pt idx="1815">
                  <c:v>14.482162000000001</c:v>
                </c:pt>
                <c:pt idx="1816">
                  <c:v>14.487366</c:v>
                </c:pt>
                <c:pt idx="1817">
                  <c:v>14.49662</c:v>
                </c:pt>
                <c:pt idx="1818">
                  <c:v>14.492777999999999</c:v>
                </c:pt>
                <c:pt idx="1819">
                  <c:v>14.490603</c:v>
                </c:pt>
                <c:pt idx="1820">
                  <c:v>14.487703</c:v>
                </c:pt>
                <c:pt idx="1821">
                  <c:v>14.481389999999999</c:v>
                </c:pt>
                <c:pt idx="1822">
                  <c:v>14.479544000000001</c:v>
                </c:pt>
                <c:pt idx="1823">
                  <c:v>14.481932</c:v>
                </c:pt>
                <c:pt idx="1824">
                  <c:v>14.478583</c:v>
                </c:pt>
                <c:pt idx="1825">
                  <c:v>14.481351</c:v>
                </c:pt>
                <c:pt idx="1826">
                  <c:v>14.479998</c:v>
                </c:pt>
                <c:pt idx="1827">
                  <c:v>14.483032</c:v>
                </c:pt>
                <c:pt idx="1828">
                  <c:v>14.484147999999999</c:v>
                </c:pt>
                <c:pt idx="1829">
                  <c:v>14.475032000000001</c:v>
                </c:pt>
                <c:pt idx="1830">
                  <c:v>14.469421000000001</c:v>
                </c:pt>
                <c:pt idx="1831">
                  <c:v>14.466771</c:v>
                </c:pt>
                <c:pt idx="1832">
                  <c:v>14.462854999999999</c:v>
                </c:pt>
                <c:pt idx="1833">
                  <c:v>14.463443</c:v>
                </c:pt>
                <c:pt idx="1834">
                  <c:v>14.459122000000001</c:v>
                </c:pt>
                <c:pt idx="1835">
                  <c:v>14.466889999999999</c:v>
                </c:pt>
                <c:pt idx="1836">
                  <c:v>14.464684</c:v>
                </c:pt>
                <c:pt idx="1837">
                  <c:v>14.461271999999999</c:v>
                </c:pt>
                <c:pt idx="1838">
                  <c:v>14.459457</c:v>
                </c:pt>
                <c:pt idx="1839">
                  <c:v>14.475261</c:v>
                </c:pt>
                <c:pt idx="1840">
                  <c:v>14.476414</c:v>
                </c:pt>
                <c:pt idx="1841">
                  <c:v>14.473981999999999</c:v>
                </c:pt>
                <c:pt idx="1842">
                  <c:v>14.465840999999999</c:v>
                </c:pt>
                <c:pt idx="1843">
                  <c:v>14.476000000000001</c:v>
                </c:pt>
                <c:pt idx="1844">
                  <c:v>14.482612</c:v>
                </c:pt>
                <c:pt idx="1845">
                  <c:v>14.479093000000001</c:v>
                </c:pt>
                <c:pt idx="1846">
                  <c:v>14.477715999999999</c:v>
                </c:pt>
                <c:pt idx="1847">
                  <c:v>14.473687999999999</c:v>
                </c:pt>
                <c:pt idx="1848">
                  <c:v>14.486065999999999</c:v>
                </c:pt>
                <c:pt idx="1849">
                  <c:v>14.503805</c:v>
                </c:pt>
                <c:pt idx="1850">
                  <c:v>14.506304999999999</c:v>
                </c:pt>
                <c:pt idx="1851">
                  <c:v>14.505852000000001</c:v>
                </c:pt>
                <c:pt idx="1852">
                  <c:v>14.510759999999999</c:v>
                </c:pt>
                <c:pt idx="1853">
                  <c:v>14.521113</c:v>
                </c:pt>
                <c:pt idx="1854">
                  <c:v>14.526577</c:v>
                </c:pt>
                <c:pt idx="1855">
                  <c:v>14.528067</c:v>
                </c:pt>
                <c:pt idx="1856">
                  <c:v>14.536433000000001</c:v>
                </c:pt>
                <c:pt idx="1857">
                  <c:v>14.540825999999999</c:v>
                </c:pt>
                <c:pt idx="1858">
                  <c:v>14.563628</c:v>
                </c:pt>
                <c:pt idx="1859">
                  <c:v>14.591475000000001</c:v>
                </c:pt>
                <c:pt idx="1860">
                  <c:v>14.606066</c:v>
                </c:pt>
                <c:pt idx="1861">
                  <c:v>14.626462</c:v>
                </c:pt>
                <c:pt idx="1862">
                  <c:v>14.635821999999999</c:v>
                </c:pt>
                <c:pt idx="1863">
                  <c:v>14.640711</c:v>
                </c:pt>
                <c:pt idx="1864">
                  <c:v>14.64411</c:v>
                </c:pt>
                <c:pt idx="1865">
                  <c:v>14.647587</c:v>
                </c:pt>
                <c:pt idx="1866">
                  <c:v>14.644684</c:v>
                </c:pt>
                <c:pt idx="1867">
                  <c:v>14.652056999999999</c:v>
                </c:pt>
                <c:pt idx="1868">
                  <c:v>14.651064</c:v>
                </c:pt>
                <c:pt idx="1869">
                  <c:v>14.649573999999999</c:v>
                </c:pt>
                <c:pt idx="1870">
                  <c:v>14.648581</c:v>
                </c:pt>
                <c:pt idx="1871">
                  <c:v>14.642201999999999</c:v>
                </c:pt>
                <c:pt idx="1872">
                  <c:v>14.640712000000001</c:v>
                </c:pt>
                <c:pt idx="1873">
                  <c:v>14.639222</c:v>
                </c:pt>
                <c:pt idx="1874">
                  <c:v>14.632842</c:v>
                </c:pt>
                <c:pt idx="1875">
                  <c:v>14.631352</c:v>
                </c:pt>
                <c:pt idx="1876">
                  <c:v>14.624972</c:v>
                </c:pt>
                <c:pt idx="1877">
                  <c:v>14.623481999999999</c:v>
                </c:pt>
                <c:pt idx="1878">
                  <c:v>14.618096</c:v>
                </c:pt>
                <c:pt idx="1879">
                  <c:v>14.620238000000001</c:v>
                </c:pt>
                <c:pt idx="1880">
                  <c:v>14.629519999999999</c:v>
                </c:pt>
                <c:pt idx="1881">
                  <c:v>14.625624</c:v>
                </c:pt>
                <c:pt idx="1882">
                  <c:v>14.625624</c:v>
                </c:pt>
                <c:pt idx="1883">
                  <c:v>14.621231</c:v>
                </c:pt>
                <c:pt idx="1884">
                  <c:v>14.616838</c:v>
                </c:pt>
                <c:pt idx="1885">
                  <c:v>14.625521000000001</c:v>
                </c:pt>
                <c:pt idx="1886">
                  <c:v>14.621447</c:v>
                </c:pt>
                <c:pt idx="1887">
                  <c:v>14.629301999999999</c:v>
                </c:pt>
                <c:pt idx="1888">
                  <c:v>14.625823</c:v>
                </c:pt>
                <c:pt idx="1889">
                  <c:v>14.631867</c:v>
                </c:pt>
                <c:pt idx="1890">
                  <c:v>14.631612000000001</c:v>
                </c:pt>
                <c:pt idx="1891">
                  <c:v>14.637876</c:v>
                </c:pt>
                <c:pt idx="1892">
                  <c:v>14.636366000000001</c:v>
                </c:pt>
                <c:pt idx="1893">
                  <c:v>14.640057000000001</c:v>
                </c:pt>
                <c:pt idx="1894">
                  <c:v>14.634663</c:v>
                </c:pt>
                <c:pt idx="1895">
                  <c:v>14.634829</c:v>
                </c:pt>
                <c:pt idx="1896">
                  <c:v>14.633421999999999</c:v>
                </c:pt>
                <c:pt idx="1897">
                  <c:v>14.635759</c:v>
                </c:pt>
                <c:pt idx="1898">
                  <c:v>14.630917</c:v>
                </c:pt>
                <c:pt idx="1899">
                  <c:v>14.623847</c:v>
                </c:pt>
                <c:pt idx="1900">
                  <c:v>14.618031</c:v>
                </c:pt>
                <c:pt idx="1901">
                  <c:v>14.615795</c:v>
                </c:pt>
                <c:pt idx="1902">
                  <c:v>14.614675999999999</c:v>
                </c:pt>
                <c:pt idx="1903">
                  <c:v>14.609023000000001</c:v>
                </c:pt>
                <c:pt idx="1904">
                  <c:v>14.615417000000001</c:v>
                </c:pt>
                <c:pt idx="1905">
                  <c:v>14.60901</c:v>
                </c:pt>
                <c:pt idx="1906">
                  <c:v>14.605256000000001</c:v>
                </c:pt>
                <c:pt idx="1907">
                  <c:v>14.619175</c:v>
                </c:pt>
                <c:pt idx="1908">
                  <c:v>14.623768999999999</c:v>
                </c:pt>
                <c:pt idx="1909">
                  <c:v>14.625664</c:v>
                </c:pt>
                <c:pt idx="1910">
                  <c:v>14.616318</c:v>
                </c:pt>
                <c:pt idx="1911">
                  <c:v>14.612442</c:v>
                </c:pt>
                <c:pt idx="1912">
                  <c:v>14.625508999999999</c:v>
                </c:pt>
                <c:pt idx="1913">
                  <c:v>14.628493000000001</c:v>
                </c:pt>
                <c:pt idx="1914">
                  <c:v>14.628306</c:v>
                </c:pt>
                <c:pt idx="1915">
                  <c:v>14.629068999999999</c:v>
                </c:pt>
                <c:pt idx="1916">
                  <c:v>14.626675000000001</c:v>
                </c:pt>
                <c:pt idx="1917">
                  <c:v>14.624772999999999</c:v>
                </c:pt>
                <c:pt idx="1918">
                  <c:v>14.626025</c:v>
                </c:pt>
                <c:pt idx="1919">
                  <c:v>14.626347000000001</c:v>
                </c:pt>
                <c:pt idx="1920">
                  <c:v>14.622453</c:v>
                </c:pt>
                <c:pt idx="1921">
                  <c:v>14.627132</c:v>
                </c:pt>
                <c:pt idx="1922">
                  <c:v>14.629879000000001</c:v>
                </c:pt>
                <c:pt idx="1923">
                  <c:v>14.629879000000001</c:v>
                </c:pt>
                <c:pt idx="1924">
                  <c:v>14.62618</c:v>
                </c:pt>
                <c:pt idx="1925">
                  <c:v>14.626723999999999</c:v>
                </c:pt>
                <c:pt idx="1926">
                  <c:v>14.620079</c:v>
                </c:pt>
                <c:pt idx="1927">
                  <c:v>14.620884999999999</c:v>
                </c:pt>
                <c:pt idx="1928">
                  <c:v>14.617915</c:v>
                </c:pt>
                <c:pt idx="1929">
                  <c:v>14.617963</c:v>
                </c:pt>
                <c:pt idx="1930">
                  <c:v>14.624172</c:v>
                </c:pt>
                <c:pt idx="1931">
                  <c:v>14.620635999999999</c:v>
                </c:pt>
                <c:pt idx="1932">
                  <c:v>14.619541</c:v>
                </c:pt>
                <c:pt idx="1933">
                  <c:v>14.616925999999999</c:v>
                </c:pt>
                <c:pt idx="1934">
                  <c:v>14.626053000000001</c:v>
                </c:pt>
                <c:pt idx="1935">
                  <c:v>14.639373000000001</c:v>
                </c:pt>
                <c:pt idx="1936">
                  <c:v>14.650264999999999</c:v>
                </c:pt>
                <c:pt idx="1937">
                  <c:v>14.645179000000001</c:v>
                </c:pt>
                <c:pt idx="1938">
                  <c:v>14.640611</c:v>
                </c:pt>
                <c:pt idx="1939">
                  <c:v>14.644683000000001</c:v>
                </c:pt>
                <c:pt idx="1940">
                  <c:v>14.646172999999999</c:v>
                </c:pt>
                <c:pt idx="1941">
                  <c:v>14.652728</c:v>
                </c:pt>
                <c:pt idx="1942">
                  <c:v>14.65978</c:v>
                </c:pt>
                <c:pt idx="1943">
                  <c:v>14.663145999999999</c:v>
                </c:pt>
                <c:pt idx="1944">
                  <c:v>14.663145999999999</c:v>
                </c:pt>
                <c:pt idx="1945">
                  <c:v>14.663145999999999</c:v>
                </c:pt>
                <c:pt idx="1946">
                  <c:v>14.663145999999999</c:v>
                </c:pt>
                <c:pt idx="1947">
                  <c:v>14.663145999999999</c:v>
                </c:pt>
                <c:pt idx="1948">
                  <c:v>14.663145999999999</c:v>
                </c:pt>
                <c:pt idx="1949">
                  <c:v>14.663145999999999</c:v>
                </c:pt>
                <c:pt idx="1950">
                  <c:v>14.663145999999999</c:v>
                </c:pt>
                <c:pt idx="1951">
                  <c:v>14.663145999999999</c:v>
                </c:pt>
                <c:pt idx="1952">
                  <c:v>14.663145999999999</c:v>
                </c:pt>
                <c:pt idx="1953">
                  <c:v>14.663145999999999</c:v>
                </c:pt>
                <c:pt idx="1954">
                  <c:v>14.663145999999999</c:v>
                </c:pt>
                <c:pt idx="1955">
                  <c:v>14.663145999999999</c:v>
                </c:pt>
                <c:pt idx="1956">
                  <c:v>14.663145999999999</c:v>
                </c:pt>
                <c:pt idx="1957">
                  <c:v>14.663145999999999</c:v>
                </c:pt>
                <c:pt idx="1958">
                  <c:v>14.663145999999999</c:v>
                </c:pt>
                <c:pt idx="1959">
                  <c:v>14.663145999999999</c:v>
                </c:pt>
                <c:pt idx="1960">
                  <c:v>14.663145999999999</c:v>
                </c:pt>
                <c:pt idx="1961">
                  <c:v>14.663145999999999</c:v>
                </c:pt>
                <c:pt idx="1962">
                  <c:v>14.663145999999999</c:v>
                </c:pt>
                <c:pt idx="1963">
                  <c:v>14.663145999999999</c:v>
                </c:pt>
                <c:pt idx="1964">
                  <c:v>14.663145999999999</c:v>
                </c:pt>
                <c:pt idx="1965">
                  <c:v>14.663145999999999</c:v>
                </c:pt>
                <c:pt idx="1966">
                  <c:v>14.663145999999999</c:v>
                </c:pt>
                <c:pt idx="1967">
                  <c:v>14.663145999999999</c:v>
                </c:pt>
                <c:pt idx="1968">
                  <c:v>14.663145999999999</c:v>
                </c:pt>
                <c:pt idx="1969">
                  <c:v>14.663145999999999</c:v>
                </c:pt>
                <c:pt idx="1970">
                  <c:v>14.663145999999999</c:v>
                </c:pt>
                <c:pt idx="1971">
                  <c:v>14.663145999999999</c:v>
                </c:pt>
                <c:pt idx="1972">
                  <c:v>14.663145999999999</c:v>
                </c:pt>
                <c:pt idx="1973">
                  <c:v>14.663145999999999</c:v>
                </c:pt>
                <c:pt idx="1974">
                  <c:v>14.663145999999999</c:v>
                </c:pt>
                <c:pt idx="1975">
                  <c:v>14.663145999999999</c:v>
                </c:pt>
                <c:pt idx="1976">
                  <c:v>14.663145999999999</c:v>
                </c:pt>
                <c:pt idx="1977">
                  <c:v>14.663145999999999</c:v>
                </c:pt>
                <c:pt idx="1978">
                  <c:v>14.663145999999999</c:v>
                </c:pt>
                <c:pt idx="1979">
                  <c:v>14.663145999999999</c:v>
                </c:pt>
                <c:pt idx="1980">
                  <c:v>14.663145999999999</c:v>
                </c:pt>
                <c:pt idx="1981">
                  <c:v>14.663145999999999</c:v>
                </c:pt>
                <c:pt idx="1982">
                  <c:v>14.663145999999999</c:v>
                </c:pt>
                <c:pt idx="1983">
                  <c:v>14.663145999999999</c:v>
                </c:pt>
                <c:pt idx="1984">
                  <c:v>14.663145999999999</c:v>
                </c:pt>
                <c:pt idx="1985">
                  <c:v>14.663145999999999</c:v>
                </c:pt>
                <c:pt idx="1986">
                  <c:v>14.663145999999999</c:v>
                </c:pt>
                <c:pt idx="1987">
                  <c:v>14.663145999999999</c:v>
                </c:pt>
                <c:pt idx="1988">
                  <c:v>14.663145999999999</c:v>
                </c:pt>
                <c:pt idx="1989">
                  <c:v>14.663145999999999</c:v>
                </c:pt>
                <c:pt idx="1990">
                  <c:v>14.663145999999999</c:v>
                </c:pt>
                <c:pt idx="1991">
                  <c:v>14.663145999999999</c:v>
                </c:pt>
                <c:pt idx="1992">
                  <c:v>14.661656000000001</c:v>
                </c:pt>
                <c:pt idx="1993">
                  <c:v>14.660166</c:v>
                </c:pt>
                <c:pt idx="1994">
                  <c:v>14.653948</c:v>
                </c:pt>
                <c:pt idx="1995">
                  <c:v>14.652955</c:v>
                </c:pt>
                <c:pt idx="1996">
                  <c:v>14.653452</c:v>
                </c:pt>
                <c:pt idx="1997">
                  <c:v>14.663145999999999</c:v>
                </c:pt>
                <c:pt idx="1998">
                  <c:v>14.663145999999999</c:v>
                </c:pt>
                <c:pt idx="1999">
                  <c:v>14.663145999999999</c:v>
                </c:pt>
                <c:pt idx="2000">
                  <c:v>14.663145999999999</c:v>
                </c:pt>
                <c:pt idx="2001">
                  <c:v>14.663145999999999</c:v>
                </c:pt>
                <c:pt idx="2002">
                  <c:v>14.663145999999999</c:v>
                </c:pt>
                <c:pt idx="2003">
                  <c:v>14.663145999999999</c:v>
                </c:pt>
                <c:pt idx="2004">
                  <c:v>14.663145999999999</c:v>
                </c:pt>
                <c:pt idx="2005">
                  <c:v>14.663145999999999</c:v>
                </c:pt>
                <c:pt idx="2006">
                  <c:v>14.654942</c:v>
                </c:pt>
                <c:pt idx="2007">
                  <c:v>14.653452</c:v>
                </c:pt>
                <c:pt idx="2008">
                  <c:v>14.654445000000001</c:v>
                </c:pt>
                <c:pt idx="2009">
                  <c:v>14.652457999999999</c:v>
                </c:pt>
                <c:pt idx="2010">
                  <c:v>14.659668999999999</c:v>
                </c:pt>
                <c:pt idx="2011">
                  <c:v>14.663145999999999</c:v>
                </c:pt>
                <c:pt idx="2012">
                  <c:v>14.663145999999999</c:v>
                </c:pt>
                <c:pt idx="2013">
                  <c:v>14.656432000000001</c:v>
                </c:pt>
                <c:pt idx="2014">
                  <c:v>14.654942</c:v>
                </c:pt>
                <c:pt idx="2015">
                  <c:v>14.663145999999999</c:v>
                </c:pt>
                <c:pt idx="2016">
                  <c:v>14.663145999999999</c:v>
                </c:pt>
                <c:pt idx="2017">
                  <c:v>14.663145999999999</c:v>
                </c:pt>
                <c:pt idx="2018">
                  <c:v>14.663145999999999</c:v>
                </c:pt>
                <c:pt idx="2019">
                  <c:v>14.663145999999999</c:v>
                </c:pt>
                <c:pt idx="2020">
                  <c:v>14.663145999999999</c:v>
                </c:pt>
                <c:pt idx="2021">
                  <c:v>14.663145999999999</c:v>
                </c:pt>
                <c:pt idx="2022">
                  <c:v>14.658419</c:v>
                </c:pt>
                <c:pt idx="2023">
                  <c:v>14.657921999999999</c:v>
                </c:pt>
                <c:pt idx="2024">
                  <c:v>14.656929</c:v>
                </c:pt>
                <c:pt idx="2025">
                  <c:v>14.663145999999999</c:v>
                </c:pt>
                <c:pt idx="2026">
                  <c:v>14.662153</c:v>
                </c:pt>
                <c:pt idx="2027">
                  <c:v>14.659172999999999</c:v>
                </c:pt>
                <c:pt idx="2028">
                  <c:v>14.658676</c:v>
                </c:pt>
                <c:pt idx="2029">
                  <c:v>14.657683</c:v>
                </c:pt>
                <c:pt idx="2030">
                  <c:v>14.657683</c:v>
                </c:pt>
                <c:pt idx="2031">
                  <c:v>14.652459</c:v>
                </c:pt>
                <c:pt idx="2032">
                  <c:v>14.663145999999999</c:v>
                </c:pt>
                <c:pt idx="2033">
                  <c:v>14.663145999999999</c:v>
                </c:pt>
                <c:pt idx="2034">
                  <c:v>14.663145999999999</c:v>
                </c:pt>
                <c:pt idx="2035">
                  <c:v>14.656432000000001</c:v>
                </c:pt>
                <c:pt idx="2036">
                  <c:v>14.661398999999999</c:v>
                </c:pt>
                <c:pt idx="2037">
                  <c:v>14.656174999999999</c:v>
                </c:pt>
                <c:pt idx="2038">
                  <c:v>14.655678</c:v>
                </c:pt>
                <c:pt idx="2039">
                  <c:v>14.655181000000001</c:v>
                </c:pt>
                <c:pt idx="2040">
                  <c:v>14.655678</c:v>
                </c:pt>
                <c:pt idx="2041">
                  <c:v>14.654685000000001</c:v>
                </c:pt>
                <c:pt idx="2042">
                  <c:v>14.654188</c:v>
                </c:pt>
                <c:pt idx="2043">
                  <c:v>14.654188</c:v>
                </c:pt>
                <c:pt idx="2044">
                  <c:v>14.648963999999999</c:v>
                </c:pt>
                <c:pt idx="2045">
                  <c:v>14.648963999999999</c:v>
                </c:pt>
                <c:pt idx="2046">
                  <c:v>14.657168</c:v>
                </c:pt>
                <c:pt idx="2047">
                  <c:v>14.657168</c:v>
                </c:pt>
                <c:pt idx="2048">
                  <c:v>14.657168</c:v>
                </c:pt>
                <c:pt idx="2049">
                  <c:v>14.657168</c:v>
                </c:pt>
                <c:pt idx="2050">
                  <c:v>14.656174999999999</c:v>
                </c:pt>
                <c:pt idx="2051">
                  <c:v>14.650454</c:v>
                </c:pt>
                <c:pt idx="2052">
                  <c:v>14.648282</c:v>
                </c:pt>
                <c:pt idx="2053">
                  <c:v>14.649240000000001</c:v>
                </c:pt>
                <c:pt idx="2054">
                  <c:v>14.649737</c:v>
                </c:pt>
                <c:pt idx="2055">
                  <c:v>14.660425</c:v>
                </c:pt>
                <c:pt idx="2056">
                  <c:v>14.655201</c:v>
                </c:pt>
                <c:pt idx="2057">
                  <c:v>14.662909000000001</c:v>
                </c:pt>
                <c:pt idx="2058">
                  <c:v>14.663145999999999</c:v>
                </c:pt>
                <c:pt idx="2059">
                  <c:v>14.663145999999999</c:v>
                </c:pt>
                <c:pt idx="2060">
                  <c:v>14.663145999999999</c:v>
                </c:pt>
                <c:pt idx="2061">
                  <c:v>14.663145999999999</c:v>
                </c:pt>
                <c:pt idx="2062">
                  <c:v>14.661159</c:v>
                </c:pt>
                <c:pt idx="2063">
                  <c:v>14.655438</c:v>
                </c:pt>
                <c:pt idx="2064">
                  <c:v>14.654445000000001</c:v>
                </c:pt>
                <c:pt idx="2065">
                  <c:v>14.653452</c:v>
                </c:pt>
                <c:pt idx="2066">
                  <c:v>14.647731</c:v>
                </c:pt>
                <c:pt idx="2067">
                  <c:v>14.647233999999999</c:v>
                </c:pt>
                <c:pt idx="2068">
                  <c:v>14.642507</c:v>
                </c:pt>
                <c:pt idx="2069">
                  <c:v>14.642010000000001</c:v>
                </c:pt>
                <c:pt idx="2070">
                  <c:v>14.641017</c:v>
                </c:pt>
                <c:pt idx="2071">
                  <c:v>14.64052</c:v>
                </c:pt>
                <c:pt idx="2072">
                  <c:v>14.635793</c:v>
                </c:pt>
                <c:pt idx="2073">
                  <c:v>14.65873</c:v>
                </c:pt>
                <c:pt idx="2074">
                  <c:v>14.650729</c:v>
                </c:pt>
                <c:pt idx="2075">
                  <c:v>14.663145999999999</c:v>
                </c:pt>
                <c:pt idx="2076">
                  <c:v>14.661398999999999</c:v>
                </c:pt>
                <c:pt idx="2077">
                  <c:v>14.661398999999999</c:v>
                </c:pt>
                <c:pt idx="2078">
                  <c:v>14.661896</c:v>
                </c:pt>
                <c:pt idx="2079">
                  <c:v>14.660902999999999</c:v>
                </c:pt>
                <c:pt idx="2080">
                  <c:v>14.663145999999999</c:v>
                </c:pt>
                <c:pt idx="2081">
                  <c:v>14.661656000000001</c:v>
                </c:pt>
                <c:pt idx="2082">
                  <c:v>14.653452</c:v>
                </c:pt>
                <c:pt idx="2083">
                  <c:v>14.653452</c:v>
                </c:pt>
                <c:pt idx="2084">
                  <c:v>14.652955</c:v>
                </c:pt>
                <c:pt idx="2085">
                  <c:v>14.651961999999999</c:v>
                </c:pt>
                <c:pt idx="2086">
                  <c:v>14.65818</c:v>
                </c:pt>
                <c:pt idx="2087">
                  <c:v>14.657187</c:v>
                </c:pt>
                <c:pt idx="2088">
                  <c:v>14.651963</c:v>
                </c:pt>
                <c:pt idx="2089">
                  <c:v>14.651465999999999</c:v>
                </c:pt>
                <c:pt idx="2090">
                  <c:v>14.650969</c:v>
                </c:pt>
                <c:pt idx="2091">
                  <c:v>14.651961999999999</c:v>
                </c:pt>
                <c:pt idx="2092">
                  <c:v>14.647731</c:v>
                </c:pt>
                <c:pt idx="2093">
                  <c:v>14.646737999999999</c:v>
                </c:pt>
                <c:pt idx="2094">
                  <c:v>14.646737999999999</c:v>
                </c:pt>
                <c:pt idx="2095">
                  <c:v>14.641514000000001</c:v>
                </c:pt>
                <c:pt idx="2096">
                  <c:v>14.641514000000001</c:v>
                </c:pt>
                <c:pt idx="2097">
                  <c:v>14.647235</c:v>
                </c:pt>
                <c:pt idx="2098">
                  <c:v>14.646737999999999</c:v>
                </c:pt>
                <c:pt idx="2099">
                  <c:v>14.655438999999999</c:v>
                </c:pt>
                <c:pt idx="2100">
                  <c:v>14.663145999999999</c:v>
                </c:pt>
                <c:pt idx="2101">
                  <c:v>14.659668999999999</c:v>
                </c:pt>
                <c:pt idx="2102">
                  <c:v>14.659172</c:v>
                </c:pt>
                <c:pt idx="2103">
                  <c:v>14.663145999999999</c:v>
                </c:pt>
                <c:pt idx="2104">
                  <c:v>14.661656000000001</c:v>
                </c:pt>
                <c:pt idx="2105">
                  <c:v>14.663145999999999</c:v>
                </c:pt>
                <c:pt idx="2106">
                  <c:v>14.662649</c:v>
                </c:pt>
                <c:pt idx="2107">
                  <c:v>14.662152000000001</c:v>
                </c:pt>
                <c:pt idx="2108">
                  <c:v>14.655438</c:v>
                </c:pt>
                <c:pt idx="2109">
                  <c:v>14.649717000000001</c:v>
                </c:pt>
                <c:pt idx="2110">
                  <c:v>14.64922</c:v>
                </c:pt>
                <c:pt idx="2111">
                  <c:v>14.648227</c:v>
                </c:pt>
                <c:pt idx="2112">
                  <c:v>14.648724</c:v>
                </c:pt>
                <c:pt idx="2113">
                  <c:v>14.648724</c:v>
                </c:pt>
                <c:pt idx="2114">
                  <c:v>14.649717000000001</c:v>
                </c:pt>
                <c:pt idx="2115">
                  <c:v>14.655934999999999</c:v>
                </c:pt>
                <c:pt idx="2116">
                  <c:v>14.650710999999999</c:v>
                </c:pt>
                <c:pt idx="2117">
                  <c:v>14.645984</c:v>
                </c:pt>
                <c:pt idx="2118">
                  <c:v>14.655182</c:v>
                </c:pt>
                <c:pt idx="2119">
                  <c:v>14.65991</c:v>
                </c:pt>
                <c:pt idx="2120">
                  <c:v>14.663145999999999</c:v>
                </c:pt>
                <c:pt idx="2121">
                  <c:v>14.656432000000001</c:v>
                </c:pt>
                <c:pt idx="2122">
                  <c:v>14.655438999999999</c:v>
                </c:pt>
                <c:pt idx="2123">
                  <c:v>14.655936000000001</c:v>
                </c:pt>
                <c:pt idx="2124">
                  <c:v>14.654942999999999</c:v>
                </c:pt>
                <c:pt idx="2125">
                  <c:v>14.654942999999999</c:v>
                </c:pt>
                <c:pt idx="2126">
                  <c:v>14.65395</c:v>
                </c:pt>
                <c:pt idx="2127">
                  <c:v>14.65395</c:v>
                </c:pt>
                <c:pt idx="2128">
                  <c:v>14.658181000000001</c:v>
                </c:pt>
                <c:pt idx="2129">
                  <c:v>14.658181000000001</c:v>
                </c:pt>
                <c:pt idx="2130">
                  <c:v>14.658181000000001</c:v>
                </c:pt>
                <c:pt idx="2131">
                  <c:v>14.663145999999999</c:v>
                </c:pt>
                <c:pt idx="2132">
                  <c:v>14.660663</c:v>
                </c:pt>
                <c:pt idx="2133">
                  <c:v>14.660166</c:v>
                </c:pt>
                <c:pt idx="2134">
                  <c:v>14.660166</c:v>
                </c:pt>
                <c:pt idx="2135">
                  <c:v>14.663145999999999</c:v>
                </c:pt>
                <c:pt idx="2136">
                  <c:v>14.657425</c:v>
                </c:pt>
                <c:pt idx="2137">
                  <c:v>14.656432000000001</c:v>
                </c:pt>
                <c:pt idx="2138">
                  <c:v>14.655934999999999</c:v>
                </c:pt>
                <c:pt idx="2139">
                  <c:v>14.651208</c:v>
                </c:pt>
                <c:pt idx="2140">
                  <c:v>14.651208</c:v>
                </c:pt>
                <c:pt idx="2141">
                  <c:v>14.646481</c:v>
                </c:pt>
                <c:pt idx="2142">
                  <c:v>14.646481</c:v>
                </c:pt>
                <c:pt idx="2143">
                  <c:v>14.646481</c:v>
                </c:pt>
                <c:pt idx="2144">
                  <c:v>14.655936000000001</c:v>
                </c:pt>
                <c:pt idx="2145">
                  <c:v>14.663145999999999</c:v>
                </c:pt>
                <c:pt idx="2146">
                  <c:v>14.663145999999999</c:v>
                </c:pt>
                <c:pt idx="2147">
                  <c:v>14.636786000000001</c:v>
                </c:pt>
                <c:pt idx="2148">
                  <c:v>14.597476</c:v>
                </c:pt>
                <c:pt idx="2149">
                  <c:v>14.599223</c:v>
                </c:pt>
                <c:pt idx="2150">
                  <c:v>14.598725999999999</c:v>
                </c:pt>
                <c:pt idx="2151">
                  <c:v>14.602957</c:v>
                </c:pt>
                <c:pt idx="2152">
                  <c:v>14.601467</c:v>
                </c:pt>
                <c:pt idx="2153">
                  <c:v>14.606691</c:v>
                </c:pt>
                <c:pt idx="2154">
                  <c:v>14.605698</c:v>
                </c:pt>
                <c:pt idx="2155">
                  <c:v>14.604704999999999</c:v>
                </c:pt>
                <c:pt idx="2156">
                  <c:v>14.599481000000001</c:v>
                </c:pt>
                <c:pt idx="2157">
                  <c:v>14.575347000000001</c:v>
                </c:pt>
                <c:pt idx="2158">
                  <c:v>14.576836999999999</c:v>
                </c:pt>
                <c:pt idx="2159">
                  <c:v>14.581564</c:v>
                </c:pt>
                <c:pt idx="2160">
                  <c:v>14.590265</c:v>
                </c:pt>
                <c:pt idx="2161">
                  <c:v>14.588775</c:v>
                </c:pt>
                <c:pt idx="2162">
                  <c:v>14.588775</c:v>
                </c:pt>
                <c:pt idx="2163">
                  <c:v>14.588775</c:v>
                </c:pt>
                <c:pt idx="2164">
                  <c:v>14.587285</c:v>
                </c:pt>
                <c:pt idx="2165">
                  <c:v>14.586788</c:v>
                </c:pt>
                <c:pt idx="2166">
                  <c:v>14.586788</c:v>
                </c:pt>
                <c:pt idx="2167">
                  <c:v>14.582557</c:v>
                </c:pt>
                <c:pt idx="2168">
                  <c:v>14.58206</c:v>
                </c:pt>
                <c:pt idx="2169">
                  <c:v>14.581562999999999</c:v>
                </c:pt>
                <c:pt idx="2170">
                  <c:v>14.574095</c:v>
                </c:pt>
                <c:pt idx="2171">
                  <c:v>14.574592000000001</c:v>
                </c:pt>
                <c:pt idx="2172">
                  <c:v>14.587781</c:v>
                </c:pt>
                <c:pt idx="2173">
                  <c:v>14.587284</c:v>
                </c:pt>
                <c:pt idx="2174">
                  <c:v>14.593997999999999</c:v>
                </c:pt>
                <c:pt idx="2175">
                  <c:v>14.589270000000001</c:v>
                </c:pt>
                <c:pt idx="2176">
                  <c:v>14.592508</c:v>
                </c:pt>
                <c:pt idx="2177">
                  <c:v>14.592508</c:v>
                </c:pt>
                <c:pt idx="2178">
                  <c:v>14.591514999999999</c:v>
                </c:pt>
                <c:pt idx="2179">
                  <c:v>14.590522</c:v>
                </c:pt>
                <c:pt idx="2180">
                  <c:v>14.590025000000001</c:v>
                </c:pt>
                <c:pt idx="2181">
                  <c:v>14.594752</c:v>
                </c:pt>
                <c:pt idx="2182">
                  <c:v>14.592010999999999</c:v>
                </c:pt>
                <c:pt idx="2183">
                  <c:v>14.590024</c:v>
                </c:pt>
                <c:pt idx="2184">
                  <c:v>14.583805999999999</c:v>
                </c:pt>
                <c:pt idx="2185">
                  <c:v>14.588037</c:v>
                </c:pt>
                <c:pt idx="2186">
                  <c:v>14.593997</c:v>
                </c:pt>
                <c:pt idx="2187">
                  <c:v>14.591256</c:v>
                </c:pt>
                <c:pt idx="2188">
                  <c:v>14.591256</c:v>
                </c:pt>
                <c:pt idx="2189">
                  <c:v>14.589527</c:v>
                </c:pt>
                <c:pt idx="2190">
                  <c:v>14.602956000000001</c:v>
                </c:pt>
                <c:pt idx="2191">
                  <c:v>14.601466</c:v>
                </c:pt>
                <c:pt idx="2192">
                  <c:v>14.604943</c:v>
                </c:pt>
                <c:pt idx="2193">
                  <c:v>14.602717</c:v>
                </c:pt>
                <c:pt idx="2194">
                  <c:v>14.603213999999999</c:v>
                </c:pt>
                <c:pt idx="2195">
                  <c:v>14.604207000000001</c:v>
                </c:pt>
                <c:pt idx="2196">
                  <c:v>14.620358</c:v>
                </c:pt>
                <c:pt idx="2197">
                  <c:v>14.612411</c:v>
                </c:pt>
                <c:pt idx="2198">
                  <c:v>14.60073</c:v>
                </c:pt>
                <c:pt idx="2199">
                  <c:v>14.596003</c:v>
                </c:pt>
                <c:pt idx="2200">
                  <c:v>14.608935000000001</c:v>
                </c:pt>
                <c:pt idx="2201">
                  <c:v>14.619365999999999</c:v>
                </c:pt>
                <c:pt idx="2202">
                  <c:v>14.617379</c:v>
                </c:pt>
                <c:pt idx="2203">
                  <c:v>14.607685</c:v>
                </c:pt>
                <c:pt idx="2204">
                  <c:v>14.602221</c:v>
                </c:pt>
                <c:pt idx="2205">
                  <c:v>14.619126</c:v>
                </c:pt>
                <c:pt idx="2206">
                  <c:v>14.616882</c:v>
                </c:pt>
                <c:pt idx="2207">
                  <c:v>14.612155</c:v>
                </c:pt>
                <c:pt idx="2208">
                  <c:v>14.610168</c:v>
                </c:pt>
                <c:pt idx="2209">
                  <c:v>14.607685</c:v>
                </c:pt>
                <c:pt idx="2210">
                  <c:v>14.609175</c:v>
                </c:pt>
                <c:pt idx="2211">
                  <c:v>14.597751000000001</c:v>
                </c:pt>
                <c:pt idx="2212">
                  <c:v>14.607188000000001</c:v>
                </c:pt>
                <c:pt idx="2213">
                  <c:v>14.608181</c:v>
                </c:pt>
                <c:pt idx="2214">
                  <c:v>14.602957</c:v>
                </c:pt>
                <c:pt idx="2215">
                  <c:v>14.597236000000001</c:v>
                </c:pt>
                <c:pt idx="2216">
                  <c:v>14.597236000000001</c:v>
                </c:pt>
                <c:pt idx="2217">
                  <c:v>14.615631</c:v>
                </c:pt>
                <c:pt idx="2218">
                  <c:v>14.603949999999999</c:v>
                </c:pt>
                <c:pt idx="2219">
                  <c:v>14.596738999999999</c:v>
                </c:pt>
                <c:pt idx="2220">
                  <c:v>14.597236000000001</c:v>
                </c:pt>
                <c:pt idx="2221">
                  <c:v>14.598229</c:v>
                </c:pt>
                <c:pt idx="2222">
                  <c:v>14.653193999999999</c:v>
                </c:pt>
                <c:pt idx="2223">
                  <c:v>14.621867</c:v>
                </c:pt>
                <c:pt idx="2224">
                  <c:v>14.610186000000001</c:v>
                </c:pt>
                <c:pt idx="2225">
                  <c:v>14.609192999999999</c:v>
                </c:pt>
                <c:pt idx="2226">
                  <c:v>14.613405999999999</c:v>
                </c:pt>
                <c:pt idx="2227">
                  <c:v>14.621352999999999</c:v>
                </c:pt>
                <c:pt idx="2228">
                  <c:v>14.620856</c:v>
                </c:pt>
                <c:pt idx="2229">
                  <c:v>14.614637999999999</c:v>
                </c:pt>
                <c:pt idx="2230">
                  <c:v>14.608917</c:v>
                </c:pt>
                <c:pt idx="2231">
                  <c:v>14.608917</c:v>
                </c:pt>
                <c:pt idx="2232">
                  <c:v>14.604189999999999</c:v>
                </c:pt>
                <c:pt idx="2233">
                  <c:v>14.604189999999999</c:v>
                </c:pt>
                <c:pt idx="2234">
                  <c:v>14.599959</c:v>
                </c:pt>
                <c:pt idx="2235">
                  <c:v>14.599959</c:v>
                </c:pt>
                <c:pt idx="2236">
                  <c:v>14.599959</c:v>
                </c:pt>
                <c:pt idx="2237">
                  <c:v>14.595231</c:v>
                </c:pt>
                <c:pt idx="2238">
                  <c:v>14.595727999999999</c:v>
                </c:pt>
                <c:pt idx="2239">
                  <c:v>14.597218</c:v>
                </c:pt>
                <c:pt idx="2240">
                  <c:v>14.591497</c:v>
                </c:pt>
                <c:pt idx="2241">
                  <c:v>14.590503999999999</c:v>
                </c:pt>
                <c:pt idx="2242">
                  <c:v>14.58677</c:v>
                </c:pt>
                <c:pt idx="2243">
                  <c:v>14.576817999999999</c:v>
                </c:pt>
                <c:pt idx="2244">
                  <c:v>14.570600000000001</c:v>
                </c:pt>
                <c:pt idx="2245">
                  <c:v>14.570600000000001</c:v>
                </c:pt>
                <c:pt idx="2246">
                  <c:v>14.570600000000001</c:v>
                </c:pt>
                <c:pt idx="2247">
                  <c:v>14.565376000000001</c:v>
                </c:pt>
                <c:pt idx="2248">
                  <c:v>14.564382999999999</c:v>
                </c:pt>
                <c:pt idx="2249">
                  <c:v>14.559656</c:v>
                </c:pt>
                <c:pt idx="2250">
                  <c:v>14.559656</c:v>
                </c:pt>
                <c:pt idx="2251">
                  <c:v>14.560153</c:v>
                </c:pt>
                <c:pt idx="2252">
                  <c:v>14.555922000000001</c:v>
                </c:pt>
                <c:pt idx="2253">
                  <c:v>14.56363</c:v>
                </c:pt>
                <c:pt idx="2254">
                  <c:v>14.561386000000001</c:v>
                </c:pt>
                <c:pt idx="2255">
                  <c:v>14.556419</c:v>
                </c:pt>
                <c:pt idx="2256">
                  <c:v>14.553438999999999</c:v>
                </c:pt>
                <c:pt idx="2257">
                  <c:v>14.558166</c:v>
                </c:pt>
                <c:pt idx="2258">
                  <c:v>14.553438999999999</c:v>
                </c:pt>
                <c:pt idx="2259">
                  <c:v>14.55767</c:v>
                </c:pt>
                <c:pt idx="2260">
                  <c:v>14.558166999999999</c:v>
                </c:pt>
                <c:pt idx="2261">
                  <c:v>14.55344</c:v>
                </c:pt>
                <c:pt idx="2262">
                  <c:v>14.547719000000001</c:v>
                </c:pt>
                <c:pt idx="2263">
                  <c:v>14.548712</c:v>
                </c:pt>
                <c:pt idx="2264">
                  <c:v>14.542991000000001</c:v>
                </c:pt>
                <c:pt idx="2265">
                  <c:v>14.541998</c:v>
                </c:pt>
                <c:pt idx="2266">
                  <c:v>14.541501</c:v>
                </c:pt>
                <c:pt idx="2267">
                  <c:v>14.540011</c:v>
                </c:pt>
                <c:pt idx="2268">
                  <c:v>14.540011</c:v>
                </c:pt>
                <c:pt idx="2269">
                  <c:v>14.535780000000001</c:v>
                </c:pt>
                <c:pt idx="2270">
                  <c:v>14.535283</c:v>
                </c:pt>
                <c:pt idx="2271">
                  <c:v>14.530556000000001</c:v>
                </c:pt>
                <c:pt idx="2272">
                  <c:v>14.530556000000001</c:v>
                </c:pt>
                <c:pt idx="2273">
                  <c:v>14.525332000000001</c:v>
                </c:pt>
                <c:pt idx="2274">
                  <c:v>14.525332000000001</c:v>
                </c:pt>
                <c:pt idx="2275">
                  <c:v>14.525332000000001</c:v>
                </c:pt>
                <c:pt idx="2276">
                  <c:v>14.525332000000001</c:v>
                </c:pt>
                <c:pt idx="2277">
                  <c:v>14.526325</c:v>
                </c:pt>
                <c:pt idx="2278">
                  <c:v>14.533536</c:v>
                </c:pt>
                <c:pt idx="2279">
                  <c:v>14.533536</c:v>
                </c:pt>
                <c:pt idx="2280">
                  <c:v>14.529802</c:v>
                </c:pt>
                <c:pt idx="2281">
                  <c:v>14.523088</c:v>
                </c:pt>
                <c:pt idx="2282">
                  <c:v>14.522591</c:v>
                </c:pt>
                <c:pt idx="2283">
                  <c:v>14.526325</c:v>
                </c:pt>
                <c:pt idx="2284">
                  <c:v>14.527317999999999</c:v>
                </c:pt>
                <c:pt idx="2285">
                  <c:v>14.521100000000001</c:v>
                </c:pt>
                <c:pt idx="2286">
                  <c:v>14.522129</c:v>
                </c:pt>
                <c:pt idx="2287">
                  <c:v>14.519885</c:v>
                </c:pt>
                <c:pt idx="2288">
                  <c:v>14.526377999999999</c:v>
                </c:pt>
                <c:pt idx="2289">
                  <c:v>14.59549</c:v>
                </c:pt>
                <c:pt idx="2290">
                  <c:v>14.593999999999999</c:v>
                </c:pt>
                <c:pt idx="2291">
                  <c:v>14.590522999999999</c:v>
                </c:pt>
                <c:pt idx="2292">
                  <c:v>14.58953</c:v>
                </c:pt>
                <c:pt idx="2293">
                  <c:v>14.582319</c:v>
                </c:pt>
                <c:pt idx="2294">
                  <c:v>14.57062</c:v>
                </c:pt>
                <c:pt idx="2295">
                  <c:v>14.542752</c:v>
                </c:pt>
                <c:pt idx="2296">
                  <c:v>14.543542</c:v>
                </c:pt>
                <c:pt idx="2297">
                  <c:v>14.556013</c:v>
                </c:pt>
                <c:pt idx="2298">
                  <c:v>14.566940000000001</c:v>
                </c:pt>
                <c:pt idx="2299">
                  <c:v>14.578861</c:v>
                </c:pt>
                <c:pt idx="2300">
                  <c:v>14.583074</c:v>
                </c:pt>
                <c:pt idx="2301">
                  <c:v>14.584564</c:v>
                </c:pt>
                <c:pt idx="2302">
                  <c:v>14.589290999999999</c:v>
                </c:pt>
                <c:pt idx="2303">
                  <c:v>14.584564</c:v>
                </c:pt>
                <c:pt idx="2304">
                  <c:v>14.588794999999999</c:v>
                </c:pt>
                <c:pt idx="2305">
                  <c:v>14.584068</c:v>
                </c:pt>
                <c:pt idx="2306">
                  <c:v>14.57934</c:v>
                </c:pt>
                <c:pt idx="2307">
                  <c:v>14.57934</c:v>
                </c:pt>
                <c:pt idx="2308">
                  <c:v>14.574612999999999</c:v>
                </c:pt>
                <c:pt idx="2309">
                  <c:v>14.574612999999999</c:v>
                </c:pt>
                <c:pt idx="2310">
                  <c:v>14.569388999999999</c:v>
                </c:pt>
                <c:pt idx="2311">
                  <c:v>14.570382</c:v>
                </c:pt>
                <c:pt idx="2312">
                  <c:v>14.564660999999999</c:v>
                </c:pt>
                <c:pt idx="2313">
                  <c:v>14.568395000000001</c:v>
                </c:pt>
                <c:pt idx="2314">
                  <c:v>14.563171000000001</c:v>
                </c:pt>
                <c:pt idx="2315">
                  <c:v>14.558444</c:v>
                </c:pt>
                <c:pt idx="2316">
                  <c:v>14.558444</c:v>
                </c:pt>
                <c:pt idx="2317">
                  <c:v>14.55322</c:v>
                </c:pt>
                <c:pt idx="2318">
                  <c:v>14.548492</c:v>
                </c:pt>
                <c:pt idx="2319">
                  <c:v>14.548492</c:v>
                </c:pt>
                <c:pt idx="2320">
                  <c:v>14.543765</c:v>
                </c:pt>
                <c:pt idx="2321">
                  <c:v>14.539038</c:v>
                </c:pt>
                <c:pt idx="2322">
                  <c:v>14.543765</c:v>
                </c:pt>
                <c:pt idx="2323">
                  <c:v>14.539038</c:v>
                </c:pt>
                <c:pt idx="2324">
                  <c:v>14.539038</c:v>
                </c:pt>
                <c:pt idx="2325">
                  <c:v>14.534311000000001</c:v>
                </c:pt>
                <c:pt idx="2326">
                  <c:v>14.529087000000001</c:v>
                </c:pt>
                <c:pt idx="2327">
                  <c:v>14.52436</c:v>
                </c:pt>
                <c:pt idx="2328">
                  <c:v>14.519633000000001</c:v>
                </c:pt>
                <c:pt idx="2329">
                  <c:v>14.519633000000001</c:v>
                </c:pt>
                <c:pt idx="2330">
                  <c:v>14.519633000000001</c:v>
                </c:pt>
                <c:pt idx="2331">
                  <c:v>14.515402</c:v>
                </c:pt>
                <c:pt idx="2332">
                  <c:v>14.559404000000001</c:v>
                </c:pt>
                <c:pt idx="2333">
                  <c:v>14.544245999999999</c:v>
                </c:pt>
                <c:pt idx="2334">
                  <c:v>14.540768999999999</c:v>
                </c:pt>
                <c:pt idx="2335">
                  <c:v>14.529824</c:v>
                </c:pt>
                <c:pt idx="2336">
                  <c:v>14.529327</c:v>
                </c:pt>
                <c:pt idx="2337">
                  <c:v>14.528829999999999</c:v>
                </c:pt>
                <c:pt idx="2338">
                  <c:v>14.529823</c:v>
                </c:pt>
                <c:pt idx="2339">
                  <c:v>14.526586</c:v>
                </c:pt>
                <c:pt idx="2340">
                  <c:v>14.53181</c:v>
                </c:pt>
                <c:pt idx="2341">
                  <c:v>14.533300000000001</c:v>
                </c:pt>
                <c:pt idx="2342">
                  <c:v>14.528076</c:v>
                </c:pt>
                <c:pt idx="2343">
                  <c:v>14.527082999999999</c:v>
                </c:pt>
                <c:pt idx="2344">
                  <c:v>14.522354999999999</c:v>
                </c:pt>
                <c:pt idx="2345">
                  <c:v>14.535030000000001</c:v>
                </c:pt>
                <c:pt idx="2346">
                  <c:v>14.535012</c:v>
                </c:pt>
                <c:pt idx="2347">
                  <c:v>14.534533</c:v>
                </c:pt>
                <c:pt idx="2348">
                  <c:v>14.541744</c:v>
                </c:pt>
                <c:pt idx="2349">
                  <c:v>14.537017000000001</c:v>
                </c:pt>
                <c:pt idx="2350">
                  <c:v>14.548954999999999</c:v>
                </c:pt>
                <c:pt idx="2351">
                  <c:v>14.542737000000001</c:v>
                </c:pt>
                <c:pt idx="2352">
                  <c:v>14.541744</c:v>
                </c:pt>
                <c:pt idx="2353">
                  <c:v>14.537017000000001</c:v>
                </c:pt>
                <c:pt idx="2354">
                  <c:v>14.532289</c:v>
                </c:pt>
                <c:pt idx="2355">
                  <c:v>14.531791999999999</c:v>
                </c:pt>
                <c:pt idx="2356">
                  <c:v>14.531295</c:v>
                </c:pt>
                <c:pt idx="2357">
                  <c:v>14.526567999999999</c:v>
                </c:pt>
                <c:pt idx="2358">
                  <c:v>14.526567999999999</c:v>
                </c:pt>
                <c:pt idx="2359">
                  <c:v>14.521841</c:v>
                </c:pt>
                <c:pt idx="2360">
                  <c:v>14.517113999999999</c:v>
                </c:pt>
                <c:pt idx="2361">
                  <c:v>14.512900999999999</c:v>
                </c:pt>
                <c:pt idx="2362">
                  <c:v>14.516378</c:v>
                </c:pt>
                <c:pt idx="2363">
                  <c:v>14.513895</c:v>
                </c:pt>
                <c:pt idx="2364">
                  <c:v>14.520113</c:v>
                </c:pt>
                <c:pt idx="2365">
                  <c:v>14.538012</c:v>
                </c:pt>
                <c:pt idx="2366">
                  <c:v>14.538012</c:v>
                </c:pt>
                <c:pt idx="2367">
                  <c:v>14.535031999999999</c:v>
                </c:pt>
                <c:pt idx="2368">
                  <c:v>14.533045</c:v>
                </c:pt>
                <c:pt idx="2369">
                  <c:v>14.527324</c:v>
                </c:pt>
                <c:pt idx="2370">
                  <c:v>14.526331000000001</c:v>
                </c:pt>
                <c:pt idx="2371">
                  <c:v>14.521107000000001</c:v>
                </c:pt>
                <c:pt idx="2372">
                  <c:v>14.52061</c:v>
                </c:pt>
                <c:pt idx="2373">
                  <c:v>14.52061</c:v>
                </c:pt>
                <c:pt idx="2374">
                  <c:v>14.514392000000001</c:v>
                </c:pt>
                <c:pt idx="2375">
                  <c:v>14.514392000000001</c:v>
                </c:pt>
                <c:pt idx="2376">
                  <c:v>14.528814000000001</c:v>
                </c:pt>
                <c:pt idx="2377">
                  <c:v>14.521106</c:v>
                </c:pt>
                <c:pt idx="2378">
                  <c:v>14.537018</c:v>
                </c:pt>
                <c:pt idx="2379">
                  <c:v>14.540495</c:v>
                </c:pt>
                <c:pt idx="2380">
                  <c:v>14.538012</c:v>
                </c:pt>
                <c:pt idx="2381">
                  <c:v>14.553685</c:v>
                </c:pt>
                <c:pt idx="2382">
                  <c:v>14.568604000000001</c:v>
                </c:pt>
                <c:pt idx="2383">
                  <c:v>14.568106999999999</c:v>
                </c:pt>
                <c:pt idx="2384">
                  <c:v>14.564629999999999</c:v>
                </c:pt>
                <c:pt idx="2385">
                  <c:v>14.562147</c:v>
                </c:pt>
                <c:pt idx="2386">
                  <c:v>14.56016</c:v>
                </c:pt>
                <c:pt idx="2387">
                  <c:v>14.559663</c:v>
                </c:pt>
                <c:pt idx="2388">
                  <c:v>14.553445</c:v>
                </c:pt>
                <c:pt idx="2389">
                  <c:v>14.557179</c:v>
                </c:pt>
                <c:pt idx="2390">
                  <c:v>14.551458</c:v>
                </c:pt>
                <c:pt idx="2391">
                  <c:v>14.550960999999999</c:v>
                </c:pt>
                <c:pt idx="2392">
                  <c:v>14.550960999999999</c:v>
                </c:pt>
                <c:pt idx="2393">
                  <c:v>14.549968</c:v>
                </c:pt>
                <c:pt idx="2394">
                  <c:v>14.544744</c:v>
                </c:pt>
                <c:pt idx="2395">
                  <c:v>14.544247</c:v>
                </c:pt>
                <c:pt idx="2396">
                  <c:v>14.549471</c:v>
                </c:pt>
                <c:pt idx="2397">
                  <c:v>14.544744</c:v>
                </c:pt>
                <c:pt idx="2398">
                  <c:v>14.544247</c:v>
                </c:pt>
                <c:pt idx="2399">
                  <c:v>14.552451</c:v>
                </c:pt>
                <c:pt idx="2400">
                  <c:v>14.549968</c:v>
                </c:pt>
                <c:pt idx="2401">
                  <c:v>14.549968</c:v>
                </c:pt>
                <c:pt idx="2402">
                  <c:v>14.549471</c:v>
                </c:pt>
                <c:pt idx="2403">
                  <c:v>14.549471</c:v>
                </c:pt>
                <c:pt idx="2404">
                  <c:v>14.549471</c:v>
                </c:pt>
                <c:pt idx="2405">
                  <c:v>14.548973999999999</c:v>
                </c:pt>
                <c:pt idx="2406">
                  <c:v>14.547981</c:v>
                </c:pt>
                <c:pt idx="2407">
                  <c:v>14.542757</c:v>
                </c:pt>
                <c:pt idx="2408">
                  <c:v>14.542757</c:v>
                </c:pt>
                <c:pt idx="2409">
                  <c:v>14.537533</c:v>
                </c:pt>
                <c:pt idx="2410">
                  <c:v>14.53654</c:v>
                </c:pt>
                <c:pt idx="2411">
                  <c:v>14.531813</c:v>
                </c:pt>
                <c:pt idx="2412">
                  <c:v>14.531316</c:v>
                </c:pt>
                <c:pt idx="2413">
                  <c:v>14.531316</c:v>
                </c:pt>
                <c:pt idx="2414">
                  <c:v>14.531316</c:v>
                </c:pt>
                <c:pt idx="2415">
                  <c:v>14.538029999999999</c:v>
                </c:pt>
                <c:pt idx="2416">
                  <c:v>14.545738</c:v>
                </c:pt>
                <c:pt idx="2417">
                  <c:v>14.552452000000001</c:v>
                </c:pt>
                <c:pt idx="2418">
                  <c:v>14.552452000000001</c:v>
                </c:pt>
                <c:pt idx="2419">
                  <c:v>14.549969000000001</c:v>
                </c:pt>
                <c:pt idx="2420">
                  <c:v>14.549472</c:v>
                </c:pt>
                <c:pt idx="2421">
                  <c:v>14.544248</c:v>
                </c:pt>
                <c:pt idx="2422">
                  <c:v>14.543255</c:v>
                </c:pt>
                <c:pt idx="2423">
                  <c:v>14.543255</c:v>
                </c:pt>
                <c:pt idx="2424">
                  <c:v>14.543255</c:v>
                </c:pt>
                <c:pt idx="2425">
                  <c:v>14.538031</c:v>
                </c:pt>
                <c:pt idx="2426">
                  <c:v>14.538031</c:v>
                </c:pt>
                <c:pt idx="2427">
                  <c:v>14.533303999999999</c:v>
                </c:pt>
                <c:pt idx="2428">
                  <c:v>14.532807</c:v>
                </c:pt>
                <c:pt idx="2429">
                  <c:v>14.534794</c:v>
                </c:pt>
                <c:pt idx="2430">
                  <c:v>14.550209000000001</c:v>
                </c:pt>
                <c:pt idx="2431">
                  <c:v>14.554936</c:v>
                </c:pt>
                <c:pt idx="2432">
                  <c:v>14.553943</c:v>
                </c:pt>
                <c:pt idx="2433">
                  <c:v>14.552453</c:v>
                </c:pt>
                <c:pt idx="2434">
                  <c:v>14.546732</c:v>
                </c:pt>
                <c:pt idx="2435">
                  <c:v>14.546234999999999</c:v>
                </c:pt>
                <c:pt idx="2436">
                  <c:v>14.544745000000001</c:v>
                </c:pt>
                <c:pt idx="2437">
                  <c:v>14.540018</c:v>
                </c:pt>
                <c:pt idx="2438">
                  <c:v>14.540018</c:v>
                </c:pt>
                <c:pt idx="2439">
                  <c:v>14.540018</c:v>
                </c:pt>
                <c:pt idx="2440">
                  <c:v>14.539025000000001</c:v>
                </c:pt>
                <c:pt idx="2441">
                  <c:v>14.539025000000001</c:v>
                </c:pt>
                <c:pt idx="2442">
                  <c:v>14.539025000000001</c:v>
                </c:pt>
                <c:pt idx="2443">
                  <c:v>14.539025000000001</c:v>
                </c:pt>
                <c:pt idx="2444">
                  <c:v>14.539025000000001</c:v>
                </c:pt>
                <c:pt idx="2445">
                  <c:v>14.539522</c:v>
                </c:pt>
                <c:pt idx="2446">
                  <c:v>14.540018999999999</c:v>
                </c:pt>
                <c:pt idx="2447">
                  <c:v>14.538529</c:v>
                </c:pt>
                <c:pt idx="2448">
                  <c:v>14.538031999999999</c:v>
                </c:pt>
                <c:pt idx="2449">
                  <c:v>14.533305</c:v>
                </c:pt>
                <c:pt idx="2450">
                  <c:v>14.528081</c:v>
                </c:pt>
                <c:pt idx="2451">
                  <c:v>14.527087999999999</c:v>
                </c:pt>
                <c:pt idx="2452">
                  <c:v>14.522360000000001</c:v>
                </c:pt>
                <c:pt idx="2453">
                  <c:v>14.517136000000001</c:v>
                </c:pt>
                <c:pt idx="2454">
                  <c:v>14.517136000000001</c:v>
                </c:pt>
                <c:pt idx="2455">
                  <c:v>14.517633</c:v>
                </c:pt>
                <c:pt idx="2456">
                  <c:v>14.512905999999999</c:v>
                </c:pt>
                <c:pt idx="2457">
                  <c:v>14.512409</c:v>
                </c:pt>
                <c:pt idx="2458">
                  <c:v>14.507682000000001</c:v>
                </c:pt>
                <c:pt idx="2459">
                  <c:v>14.507682000000001</c:v>
                </c:pt>
                <c:pt idx="2460">
                  <c:v>14.507682000000001</c:v>
                </c:pt>
                <c:pt idx="2461">
                  <c:v>14.502955</c:v>
                </c:pt>
                <c:pt idx="2462">
                  <c:v>14.497234000000001</c:v>
                </c:pt>
                <c:pt idx="2463">
                  <c:v>14.497234000000001</c:v>
                </c:pt>
                <c:pt idx="2464">
                  <c:v>14.496737</c:v>
                </c:pt>
                <c:pt idx="2465">
                  <c:v>14.491512999999999</c:v>
                </c:pt>
                <c:pt idx="2466">
                  <c:v>14.491512999999999</c:v>
                </c:pt>
                <c:pt idx="2467">
                  <c:v>14.491512999999999</c:v>
                </c:pt>
                <c:pt idx="2468">
                  <c:v>14.486786</c:v>
                </c:pt>
                <c:pt idx="2469">
                  <c:v>14.486786</c:v>
                </c:pt>
                <c:pt idx="2470">
                  <c:v>14.481562</c:v>
                </c:pt>
                <c:pt idx="2471">
                  <c:v>14.481562</c:v>
                </c:pt>
                <c:pt idx="2472">
                  <c:v>14.476834999999999</c:v>
                </c:pt>
                <c:pt idx="2473">
                  <c:v>14.476834999999999</c:v>
                </c:pt>
                <c:pt idx="2474">
                  <c:v>14.472108</c:v>
                </c:pt>
                <c:pt idx="2475">
                  <c:v>14.472108</c:v>
                </c:pt>
                <c:pt idx="2476">
                  <c:v>14.472108</c:v>
                </c:pt>
                <c:pt idx="2477">
                  <c:v>14.467381</c:v>
                </c:pt>
                <c:pt idx="2478">
                  <c:v>14.467381</c:v>
                </c:pt>
                <c:pt idx="2479">
                  <c:v>14.467878000000001</c:v>
                </c:pt>
                <c:pt idx="2480">
                  <c:v>14.474591999999999</c:v>
                </c:pt>
                <c:pt idx="2481">
                  <c:v>14.482796</c:v>
                </c:pt>
                <c:pt idx="2482">
                  <c:v>14.481306</c:v>
                </c:pt>
                <c:pt idx="2483">
                  <c:v>14.479319</c:v>
                </c:pt>
                <c:pt idx="2484">
                  <c:v>14.473598000000001</c:v>
                </c:pt>
                <c:pt idx="2485">
                  <c:v>14.478821999999999</c:v>
                </c:pt>
                <c:pt idx="2486">
                  <c:v>14.474095</c:v>
                </c:pt>
                <c:pt idx="2487">
                  <c:v>14.473598000000001</c:v>
                </c:pt>
                <c:pt idx="2488">
                  <c:v>14.489013</c:v>
                </c:pt>
                <c:pt idx="2489">
                  <c:v>14.495967</c:v>
                </c:pt>
                <c:pt idx="2490">
                  <c:v>14.491736</c:v>
                </c:pt>
                <c:pt idx="2491">
                  <c:v>14.491239</c:v>
                </c:pt>
                <c:pt idx="2492">
                  <c:v>14.486015</c:v>
                </c:pt>
                <c:pt idx="2493">
                  <c:v>14.485518000000001</c:v>
                </c:pt>
                <c:pt idx="2494">
                  <c:v>14.485021</c:v>
                </c:pt>
                <c:pt idx="2495">
                  <c:v>14.479797</c:v>
                </c:pt>
                <c:pt idx="2496">
                  <c:v>14.479797</c:v>
                </c:pt>
                <c:pt idx="2497">
                  <c:v>14.486511</c:v>
                </c:pt>
                <c:pt idx="2498">
                  <c:v>14.482777</c:v>
                </c:pt>
                <c:pt idx="2499">
                  <c:v>14.480790000000001</c:v>
                </c:pt>
                <c:pt idx="2500">
                  <c:v>14.475069</c:v>
                </c:pt>
                <c:pt idx="2501">
                  <c:v>14.474572</c:v>
                </c:pt>
                <c:pt idx="2502">
                  <c:v>14.469844999999999</c:v>
                </c:pt>
                <c:pt idx="2503">
                  <c:v>14.464124</c:v>
                </c:pt>
                <c:pt idx="2504">
                  <c:v>14.464620999999999</c:v>
                </c:pt>
                <c:pt idx="2505">
                  <c:v>14.460887</c:v>
                </c:pt>
                <c:pt idx="2506">
                  <c:v>14.466111</c:v>
                </c:pt>
                <c:pt idx="2507">
                  <c:v>14.461384000000001</c:v>
                </c:pt>
                <c:pt idx="2508">
                  <c:v>14.461384000000001</c:v>
                </c:pt>
                <c:pt idx="2509">
                  <c:v>14.456160000000001</c:v>
                </c:pt>
                <c:pt idx="2510">
                  <c:v>14.455662999999999</c:v>
                </c:pt>
                <c:pt idx="2511">
                  <c:v>14.450936</c:v>
                </c:pt>
                <c:pt idx="2512">
                  <c:v>14.446208</c:v>
                </c:pt>
                <c:pt idx="2513">
                  <c:v>14.446208</c:v>
                </c:pt>
                <c:pt idx="2514">
                  <c:v>14.446208</c:v>
                </c:pt>
                <c:pt idx="2515">
                  <c:v>14.448195</c:v>
                </c:pt>
                <c:pt idx="2516">
                  <c:v>14.444958</c:v>
                </c:pt>
                <c:pt idx="2517">
                  <c:v>14.440727000000001</c:v>
                </c:pt>
                <c:pt idx="2518">
                  <c:v>14.440727000000001</c:v>
                </c:pt>
                <c:pt idx="2519">
                  <c:v>14.44172</c:v>
                </c:pt>
                <c:pt idx="2520">
                  <c:v>14.437986</c:v>
                </c:pt>
                <c:pt idx="2521">
                  <c:v>14.439476000000001</c:v>
                </c:pt>
                <c:pt idx="2522">
                  <c:v>14.443210000000001</c:v>
                </c:pt>
                <c:pt idx="2523">
                  <c:v>14.432026</c:v>
                </c:pt>
                <c:pt idx="2524">
                  <c:v>14.427299</c:v>
                </c:pt>
                <c:pt idx="2525">
                  <c:v>14.427796000000001</c:v>
                </c:pt>
                <c:pt idx="2526">
                  <c:v>14.427796000000001</c:v>
                </c:pt>
                <c:pt idx="2527">
                  <c:v>14.436496999999999</c:v>
                </c:pt>
                <c:pt idx="2528">
                  <c:v>14.433260000000001</c:v>
                </c:pt>
                <c:pt idx="2529">
                  <c:v>14.435247</c:v>
                </c:pt>
                <c:pt idx="2530">
                  <c:v>14.432764000000001</c:v>
                </c:pt>
                <c:pt idx="2531">
                  <c:v>14.443212000000001</c:v>
                </c:pt>
                <c:pt idx="2532">
                  <c:v>14.435264999999999</c:v>
                </c:pt>
                <c:pt idx="2533">
                  <c:v>14.438502</c:v>
                </c:pt>
                <c:pt idx="2534">
                  <c:v>14.433278</c:v>
                </c:pt>
                <c:pt idx="2535">
                  <c:v>14.433278</c:v>
                </c:pt>
                <c:pt idx="2536">
                  <c:v>14.429047000000001</c:v>
                </c:pt>
                <c:pt idx="2537">
                  <c:v>14.429047000000001</c:v>
                </c:pt>
                <c:pt idx="2538">
                  <c:v>14.424816</c:v>
                </c:pt>
                <c:pt idx="2539">
                  <c:v>14.424319000000001</c:v>
                </c:pt>
                <c:pt idx="2540">
                  <c:v>14.435503000000001</c:v>
                </c:pt>
                <c:pt idx="2541">
                  <c:v>14.430536</c:v>
                </c:pt>
                <c:pt idx="2542">
                  <c:v>14.423325</c:v>
                </c:pt>
                <c:pt idx="2543">
                  <c:v>14.418597999999999</c:v>
                </c:pt>
                <c:pt idx="2544">
                  <c:v>14.417605</c:v>
                </c:pt>
                <c:pt idx="2545">
                  <c:v>14.411884000000001</c:v>
                </c:pt>
                <c:pt idx="2546">
                  <c:v>14.406162999999999</c:v>
                </c:pt>
                <c:pt idx="2547">
                  <c:v>14.40517</c:v>
                </c:pt>
                <c:pt idx="2548">
                  <c:v>14.397959</c:v>
                </c:pt>
                <c:pt idx="2549">
                  <c:v>14.402730999999999</c:v>
                </c:pt>
                <c:pt idx="2550">
                  <c:v>14.403371</c:v>
                </c:pt>
                <c:pt idx="2551">
                  <c:v>14.408110000000001</c:v>
                </c:pt>
                <c:pt idx="2552">
                  <c:v>14.40943</c:v>
                </c:pt>
                <c:pt idx="2553">
                  <c:v>14.408393999999999</c:v>
                </c:pt>
                <c:pt idx="2554">
                  <c:v>14.405429</c:v>
                </c:pt>
                <c:pt idx="2555">
                  <c:v>14.407878999999999</c:v>
                </c:pt>
                <c:pt idx="2556">
                  <c:v>14.405739000000001</c:v>
                </c:pt>
                <c:pt idx="2557">
                  <c:v>14.407372000000001</c:v>
                </c:pt>
                <c:pt idx="2558">
                  <c:v>14.403309</c:v>
                </c:pt>
                <c:pt idx="2559">
                  <c:v>14.399399000000001</c:v>
                </c:pt>
                <c:pt idx="2560">
                  <c:v>14.397517000000001</c:v>
                </c:pt>
                <c:pt idx="2561">
                  <c:v>14.394883</c:v>
                </c:pt>
                <c:pt idx="2562">
                  <c:v>14.407254999999999</c:v>
                </c:pt>
                <c:pt idx="2563">
                  <c:v>14.416001</c:v>
                </c:pt>
                <c:pt idx="2564">
                  <c:v>14.427275</c:v>
                </c:pt>
                <c:pt idx="2565">
                  <c:v>14.423299</c:v>
                </c:pt>
                <c:pt idx="2566">
                  <c:v>14.417358</c:v>
                </c:pt>
                <c:pt idx="2567">
                  <c:v>14.409796</c:v>
                </c:pt>
                <c:pt idx="2568">
                  <c:v>14.411530000000001</c:v>
                </c:pt>
                <c:pt idx="2569">
                  <c:v>14.411122000000001</c:v>
                </c:pt>
                <c:pt idx="2570">
                  <c:v>14.406758999999999</c:v>
                </c:pt>
                <c:pt idx="2571">
                  <c:v>14.411550999999999</c:v>
                </c:pt>
                <c:pt idx="2572">
                  <c:v>14.408155000000001</c:v>
                </c:pt>
                <c:pt idx="2573">
                  <c:v>14.403700000000001</c:v>
                </c:pt>
                <c:pt idx="2574">
                  <c:v>14.403362</c:v>
                </c:pt>
                <c:pt idx="2575">
                  <c:v>14.403893</c:v>
                </c:pt>
                <c:pt idx="2576">
                  <c:v>14.412221000000001</c:v>
                </c:pt>
                <c:pt idx="2577">
                  <c:v>14.416353000000001</c:v>
                </c:pt>
                <c:pt idx="2578">
                  <c:v>14.411422999999999</c:v>
                </c:pt>
                <c:pt idx="2579">
                  <c:v>14.41043</c:v>
                </c:pt>
                <c:pt idx="2580">
                  <c:v>14.405044</c:v>
                </c:pt>
                <c:pt idx="2581">
                  <c:v>14.406469</c:v>
                </c:pt>
                <c:pt idx="2582">
                  <c:v>14.415570000000001</c:v>
                </c:pt>
                <c:pt idx="2583">
                  <c:v>14.428896999999999</c:v>
                </c:pt>
                <c:pt idx="2584">
                  <c:v>14.426477999999999</c:v>
                </c:pt>
                <c:pt idx="2585">
                  <c:v>14.425485</c:v>
                </c:pt>
                <c:pt idx="2586">
                  <c:v>14.423995</c:v>
                </c:pt>
                <c:pt idx="2587">
                  <c:v>14.439392</c:v>
                </c:pt>
                <c:pt idx="2588">
                  <c:v>14.455002</c:v>
                </c:pt>
                <c:pt idx="2589">
                  <c:v>14.449149</c:v>
                </c:pt>
                <c:pt idx="2590">
                  <c:v>14.44575</c:v>
                </c:pt>
                <c:pt idx="2591">
                  <c:v>14.456025</c:v>
                </c:pt>
                <c:pt idx="2592">
                  <c:v>14.45171</c:v>
                </c:pt>
                <c:pt idx="2593">
                  <c:v>14.433719999999999</c:v>
                </c:pt>
                <c:pt idx="2594">
                  <c:v>14.427341</c:v>
                </c:pt>
                <c:pt idx="2595">
                  <c:v>14.434474</c:v>
                </c:pt>
                <c:pt idx="2596">
                  <c:v>14.426823000000001</c:v>
                </c:pt>
                <c:pt idx="2597">
                  <c:v>14.424136000000001</c:v>
                </c:pt>
                <c:pt idx="2598">
                  <c:v>14.423565999999999</c:v>
                </c:pt>
                <c:pt idx="2599">
                  <c:v>14.421383000000001</c:v>
                </c:pt>
                <c:pt idx="2600">
                  <c:v>14.421951999999999</c:v>
                </c:pt>
                <c:pt idx="2601">
                  <c:v>14.417018000000001</c:v>
                </c:pt>
                <c:pt idx="2602">
                  <c:v>14.414775000000001</c:v>
                </c:pt>
                <c:pt idx="2603">
                  <c:v>14.41381</c:v>
                </c:pt>
                <c:pt idx="2604">
                  <c:v>14.411797999999999</c:v>
                </c:pt>
                <c:pt idx="2605">
                  <c:v>14.410672999999999</c:v>
                </c:pt>
                <c:pt idx="2606">
                  <c:v>14.424393</c:v>
                </c:pt>
                <c:pt idx="2607">
                  <c:v>14.419143999999999</c:v>
                </c:pt>
                <c:pt idx="2608">
                  <c:v>14.411398</c:v>
                </c:pt>
                <c:pt idx="2609">
                  <c:v>14.410121</c:v>
                </c:pt>
                <c:pt idx="2610">
                  <c:v>14.401363</c:v>
                </c:pt>
                <c:pt idx="2611">
                  <c:v>14.397886</c:v>
                </c:pt>
                <c:pt idx="2612">
                  <c:v>14.402297000000001</c:v>
                </c:pt>
                <c:pt idx="2613">
                  <c:v>14.403756</c:v>
                </c:pt>
                <c:pt idx="2614">
                  <c:v>14.41273</c:v>
                </c:pt>
                <c:pt idx="2615">
                  <c:v>14.427713000000001</c:v>
                </c:pt>
                <c:pt idx="2616">
                  <c:v>14.433437</c:v>
                </c:pt>
                <c:pt idx="2617">
                  <c:v>14.43145</c:v>
                </c:pt>
                <c:pt idx="2618">
                  <c:v>14.391419000000001</c:v>
                </c:pt>
                <c:pt idx="2619">
                  <c:v>14.387677999999999</c:v>
                </c:pt>
                <c:pt idx="2620">
                  <c:v>14.390238999999999</c:v>
                </c:pt>
                <c:pt idx="2621">
                  <c:v>14.386188000000001</c:v>
                </c:pt>
                <c:pt idx="2622">
                  <c:v>14.386188000000001</c:v>
                </c:pt>
                <c:pt idx="2623">
                  <c:v>14.380305</c:v>
                </c:pt>
                <c:pt idx="2624">
                  <c:v>14.378318</c:v>
                </c:pt>
                <c:pt idx="2625">
                  <c:v>14.391496</c:v>
                </c:pt>
                <c:pt idx="2626">
                  <c:v>14.393560000000001</c:v>
                </c:pt>
                <c:pt idx="2627">
                  <c:v>14.396229999999999</c:v>
                </c:pt>
                <c:pt idx="2628">
                  <c:v>14.391837000000001</c:v>
                </c:pt>
                <c:pt idx="2629">
                  <c:v>14.391837000000001</c:v>
                </c:pt>
                <c:pt idx="2630">
                  <c:v>14.395236000000001</c:v>
                </c:pt>
                <c:pt idx="2631">
                  <c:v>14.396307</c:v>
                </c:pt>
                <c:pt idx="2632">
                  <c:v>14.399784</c:v>
                </c:pt>
                <c:pt idx="2633">
                  <c:v>14.400281</c:v>
                </c:pt>
                <c:pt idx="2634">
                  <c:v>14.395887999999999</c:v>
                </c:pt>
                <c:pt idx="2635">
                  <c:v>14.395236000000001</c:v>
                </c:pt>
                <c:pt idx="2636">
                  <c:v>14.393746</c:v>
                </c:pt>
                <c:pt idx="2637">
                  <c:v>14.387941</c:v>
                </c:pt>
                <c:pt idx="2638">
                  <c:v>14.398217000000001</c:v>
                </c:pt>
                <c:pt idx="2639">
                  <c:v>14.410899000000001</c:v>
                </c:pt>
                <c:pt idx="2640">
                  <c:v>14.418768999999999</c:v>
                </c:pt>
                <c:pt idx="2641">
                  <c:v>14.426064</c:v>
                </c:pt>
                <c:pt idx="2642">
                  <c:v>14.434849</c:v>
                </c:pt>
                <c:pt idx="2643">
                  <c:v>14.44455</c:v>
                </c:pt>
                <c:pt idx="2644">
                  <c:v>14.443633999999999</c:v>
                </c:pt>
                <c:pt idx="2645">
                  <c:v>14.441228000000001</c:v>
                </c:pt>
                <c:pt idx="2646">
                  <c:v>14.44244</c:v>
                </c:pt>
                <c:pt idx="2647">
                  <c:v>14.443433000000001</c:v>
                </c:pt>
                <c:pt idx="2648">
                  <c:v>14.439537</c:v>
                </c:pt>
                <c:pt idx="2649">
                  <c:v>14.436634</c:v>
                </c:pt>
                <c:pt idx="2650">
                  <c:v>14.436634</c:v>
                </c:pt>
                <c:pt idx="2651">
                  <c:v>14.445497</c:v>
                </c:pt>
                <c:pt idx="2652">
                  <c:v>14.452947</c:v>
                </c:pt>
                <c:pt idx="2653">
                  <c:v>14.456920999999999</c:v>
                </c:pt>
                <c:pt idx="2654">
                  <c:v>14.459403999999999</c:v>
                </c:pt>
                <c:pt idx="2655">
                  <c:v>14.456998</c:v>
                </c:pt>
                <c:pt idx="2656">
                  <c:v>14.460507</c:v>
                </c:pt>
                <c:pt idx="2657">
                  <c:v>14.457604</c:v>
                </c:pt>
                <c:pt idx="2658">
                  <c:v>14.458596999999999</c:v>
                </c:pt>
                <c:pt idx="2659">
                  <c:v>14.459094</c:v>
                </c:pt>
                <c:pt idx="2660">
                  <c:v>14.455197999999999</c:v>
                </c:pt>
                <c:pt idx="2661">
                  <c:v>14.455695</c:v>
                </c:pt>
                <c:pt idx="2662">
                  <c:v>14.451798999999999</c:v>
                </c:pt>
                <c:pt idx="2663">
                  <c:v>14.451302</c:v>
                </c:pt>
                <c:pt idx="2664">
                  <c:v>14.446413</c:v>
                </c:pt>
                <c:pt idx="2665">
                  <c:v>14.446413</c:v>
                </c:pt>
                <c:pt idx="2666">
                  <c:v>14.444349000000001</c:v>
                </c:pt>
                <c:pt idx="2667">
                  <c:v>14.441445999999999</c:v>
                </c:pt>
                <c:pt idx="2668">
                  <c:v>14.443433000000001</c:v>
                </c:pt>
                <c:pt idx="2669">
                  <c:v>14.45138</c:v>
                </c:pt>
                <c:pt idx="2670">
                  <c:v>14.505629000000001</c:v>
                </c:pt>
                <c:pt idx="2671">
                  <c:v>14.51606</c:v>
                </c:pt>
                <c:pt idx="2672">
                  <c:v>14.524426</c:v>
                </c:pt>
                <c:pt idx="2673">
                  <c:v>14.542184000000001</c:v>
                </c:pt>
                <c:pt idx="2674">
                  <c:v>14.590846000000001</c:v>
                </c:pt>
                <c:pt idx="2675">
                  <c:v>14.615822</c:v>
                </c:pt>
                <c:pt idx="2676">
                  <c:v>14.633393</c:v>
                </c:pt>
                <c:pt idx="2677">
                  <c:v>14.654176</c:v>
                </c:pt>
                <c:pt idx="2678">
                  <c:v>14.65593</c:v>
                </c:pt>
                <c:pt idx="2679">
                  <c:v>14.663145999999999</c:v>
                </c:pt>
                <c:pt idx="2680">
                  <c:v>14.663145999999999</c:v>
                </c:pt>
                <c:pt idx="2681">
                  <c:v>14.663145999999999</c:v>
                </c:pt>
                <c:pt idx="2682">
                  <c:v>14.663145999999999</c:v>
                </c:pt>
                <c:pt idx="2683">
                  <c:v>14.663145999999999</c:v>
                </c:pt>
                <c:pt idx="2684">
                  <c:v>14.663145999999999</c:v>
                </c:pt>
                <c:pt idx="2685">
                  <c:v>14.663145999999999</c:v>
                </c:pt>
                <c:pt idx="2686">
                  <c:v>14.663145999999999</c:v>
                </c:pt>
                <c:pt idx="2687">
                  <c:v>14.663145999999999</c:v>
                </c:pt>
                <c:pt idx="2688">
                  <c:v>14.663145999999999</c:v>
                </c:pt>
                <c:pt idx="2689">
                  <c:v>14.663145999999999</c:v>
                </c:pt>
                <c:pt idx="2690">
                  <c:v>14.663145999999999</c:v>
                </c:pt>
                <c:pt idx="2691">
                  <c:v>14.663145999999999</c:v>
                </c:pt>
                <c:pt idx="2692">
                  <c:v>14.663145999999999</c:v>
                </c:pt>
                <c:pt idx="2693">
                  <c:v>14.663145999999999</c:v>
                </c:pt>
                <c:pt idx="2694">
                  <c:v>14.663145999999999</c:v>
                </c:pt>
                <c:pt idx="2695">
                  <c:v>14.663145999999999</c:v>
                </c:pt>
                <c:pt idx="2696">
                  <c:v>14.663145999999999</c:v>
                </c:pt>
                <c:pt idx="2697">
                  <c:v>14.663145999999999</c:v>
                </c:pt>
                <c:pt idx="2698">
                  <c:v>14.663145999999999</c:v>
                </c:pt>
                <c:pt idx="2699">
                  <c:v>14.663145999999999</c:v>
                </c:pt>
                <c:pt idx="2700">
                  <c:v>14.663145999999999</c:v>
                </c:pt>
                <c:pt idx="2701">
                  <c:v>14.663145999999999</c:v>
                </c:pt>
                <c:pt idx="2702">
                  <c:v>14.663145999999999</c:v>
                </c:pt>
                <c:pt idx="2703">
                  <c:v>14.663145999999999</c:v>
                </c:pt>
                <c:pt idx="2704">
                  <c:v>14.663145999999999</c:v>
                </c:pt>
                <c:pt idx="2705">
                  <c:v>14.663145999999999</c:v>
                </c:pt>
                <c:pt idx="2706">
                  <c:v>14.663145999999999</c:v>
                </c:pt>
                <c:pt idx="2707">
                  <c:v>14.663145999999999</c:v>
                </c:pt>
                <c:pt idx="2708">
                  <c:v>14.663145999999999</c:v>
                </c:pt>
                <c:pt idx="2709">
                  <c:v>14.663145999999999</c:v>
                </c:pt>
                <c:pt idx="2710">
                  <c:v>14.663145999999999</c:v>
                </c:pt>
                <c:pt idx="2711">
                  <c:v>14.663145999999999</c:v>
                </c:pt>
                <c:pt idx="2712">
                  <c:v>14.663145999999999</c:v>
                </c:pt>
                <c:pt idx="2713">
                  <c:v>14.663145999999999</c:v>
                </c:pt>
                <c:pt idx="2714">
                  <c:v>14.663145999999999</c:v>
                </c:pt>
                <c:pt idx="2715">
                  <c:v>14.663145999999999</c:v>
                </c:pt>
                <c:pt idx="2716">
                  <c:v>14.663145999999999</c:v>
                </c:pt>
                <c:pt idx="2717">
                  <c:v>14.663145999999999</c:v>
                </c:pt>
                <c:pt idx="2718">
                  <c:v>14.663145999999999</c:v>
                </c:pt>
                <c:pt idx="2719">
                  <c:v>14.663145999999999</c:v>
                </c:pt>
                <c:pt idx="2720">
                  <c:v>14.663145999999999</c:v>
                </c:pt>
                <c:pt idx="2721">
                  <c:v>14.663145999999999</c:v>
                </c:pt>
                <c:pt idx="2722">
                  <c:v>14.663145999999999</c:v>
                </c:pt>
                <c:pt idx="2723">
                  <c:v>14.663145999999999</c:v>
                </c:pt>
                <c:pt idx="2724">
                  <c:v>14.663145999999999</c:v>
                </c:pt>
                <c:pt idx="2725">
                  <c:v>14.663145999999999</c:v>
                </c:pt>
                <c:pt idx="2726">
                  <c:v>14.663145999999999</c:v>
                </c:pt>
                <c:pt idx="2727">
                  <c:v>14.663145999999999</c:v>
                </c:pt>
                <c:pt idx="2728">
                  <c:v>14.663145999999999</c:v>
                </c:pt>
                <c:pt idx="2729">
                  <c:v>14.663145999999999</c:v>
                </c:pt>
                <c:pt idx="2730">
                  <c:v>14.663145999999999</c:v>
                </c:pt>
                <c:pt idx="2731">
                  <c:v>14.663145999999999</c:v>
                </c:pt>
                <c:pt idx="2732">
                  <c:v>14.663145999999999</c:v>
                </c:pt>
                <c:pt idx="2733">
                  <c:v>14.663145999999999</c:v>
                </c:pt>
                <c:pt idx="2734">
                  <c:v>14.663145999999999</c:v>
                </c:pt>
                <c:pt idx="2735">
                  <c:v>14.663145999999999</c:v>
                </c:pt>
                <c:pt idx="2736">
                  <c:v>14.663145999999999</c:v>
                </c:pt>
                <c:pt idx="2737">
                  <c:v>14.663145999999999</c:v>
                </c:pt>
                <c:pt idx="2738">
                  <c:v>14.663145999999999</c:v>
                </c:pt>
                <c:pt idx="2739">
                  <c:v>14.662331999999999</c:v>
                </c:pt>
                <c:pt idx="2740">
                  <c:v>14.663145999999999</c:v>
                </c:pt>
                <c:pt idx="2741">
                  <c:v>14.663145999999999</c:v>
                </c:pt>
                <c:pt idx="2742">
                  <c:v>14.658419</c:v>
                </c:pt>
                <c:pt idx="2743">
                  <c:v>14.657006000000001</c:v>
                </c:pt>
                <c:pt idx="2744">
                  <c:v>14.660482999999999</c:v>
                </c:pt>
                <c:pt idx="2745">
                  <c:v>14.662171000000001</c:v>
                </c:pt>
                <c:pt idx="2746">
                  <c:v>14.661417</c:v>
                </c:pt>
                <c:pt idx="2747">
                  <c:v>14.663145999999999</c:v>
                </c:pt>
                <c:pt idx="2748">
                  <c:v>14.663145999999999</c:v>
                </c:pt>
                <c:pt idx="2749">
                  <c:v>14.663145999999999</c:v>
                </c:pt>
                <c:pt idx="2750">
                  <c:v>14.663145999999999</c:v>
                </c:pt>
                <c:pt idx="2751">
                  <c:v>14.663145999999999</c:v>
                </c:pt>
                <c:pt idx="2752">
                  <c:v>14.663145999999999</c:v>
                </c:pt>
                <c:pt idx="2753">
                  <c:v>14.663145999999999</c:v>
                </c:pt>
                <c:pt idx="2754">
                  <c:v>14.658915</c:v>
                </c:pt>
                <c:pt idx="2755">
                  <c:v>14.663145999999999</c:v>
                </c:pt>
                <c:pt idx="2756">
                  <c:v>14.663145999999999</c:v>
                </c:pt>
                <c:pt idx="2757">
                  <c:v>14.663145999999999</c:v>
                </c:pt>
                <c:pt idx="2758">
                  <c:v>14.663145999999999</c:v>
                </c:pt>
                <c:pt idx="2759">
                  <c:v>14.663145999999999</c:v>
                </c:pt>
                <c:pt idx="2760">
                  <c:v>14.663145999999999</c:v>
                </c:pt>
                <c:pt idx="2761">
                  <c:v>14.663145999999999</c:v>
                </c:pt>
                <c:pt idx="2762">
                  <c:v>14.663145999999999</c:v>
                </c:pt>
                <c:pt idx="2763">
                  <c:v>14.663145999999999</c:v>
                </c:pt>
                <c:pt idx="2764">
                  <c:v>14.663145999999999</c:v>
                </c:pt>
                <c:pt idx="2765">
                  <c:v>14.663145999999999</c:v>
                </c:pt>
                <c:pt idx="2766">
                  <c:v>14.663145999999999</c:v>
                </c:pt>
                <c:pt idx="2767">
                  <c:v>14.663145999999999</c:v>
                </c:pt>
                <c:pt idx="2768">
                  <c:v>14.663145999999999</c:v>
                </c:pt>
                <c:pt idx="2769">
                  <c:v>14.663145999999999</c:v>
                </c:pt>
                <c:pt idx="2770">
                  <c:v>14.663145999999999</c:v>
                </c:pt>
                <c:pt idx="2771">
                  <c:v>14.663145999999999</c:v>
                </c:pt>
                <c:pt idx="2772">
                  <c:v>14.663145999999999</c:v>
                </c:pt>
                <c:pt idx="2773">
                  <c:v>14.663145999999999</c:v>
                </c:pt>
                <c:pt idx="2774">
                  <c:v>14.663145999999999</c:v>
                </c:pt>
                <c:pt idx="2775">
                  <c:v>14.663145999999999</c:v>
                </c:pt>
                <c:pt idx="2776">
                  <c:v>14.663145999999999</c:v>
                </c:pt>
                <c:pt idx="2777">
                  <c:v>14.663145999999999</c:v>
                </c:pt>
                <c:pt idx="2778">
                  <c:v>14.663145999999999</c:v>
                </c:pt>
                <c:pt idx="2779">
                  <c:v>14.663145999999999</c:v>
                </c:pt>
                <c:pt idx="2780">
                  <c:v>14.663145999999999</c:v>
                </c:pt>
                <c:pt idx="2781">
                  <c:v>14.663145999999999</c:v>
                </c:pt>
                <c:pt idx="2782">
                  <c:v>14.663145999999999</c:v>
                </c:pt>
                <c:pt idx="2783">
                  <c:v>14.663145999999999</c:v>
                </c:pt>
                <c:pt idx="2784">
                  <c:v>14.663145999999999</c:v>
                </c:pt>
                <c:pt idx="2785">
                  <c:v>14.663145999999999</c:v>
                </c:pt>
                <c:pt idx="2786">
                  <c:v>14.663145999999999</c:v>
                </c:pt>
                <c:pt idx="2787">
                  <c:v>14.663145999999999</c:v>
                </c:pt>
                <c:pt idx="2788">
                  <c:v>14.663145999999999</c:v>
                </c:pt>
                <c:pt idx="2789">
                  <c:v>14.662649</c:v>
                </c:pt>
                <c:pt idx="2790">
                  <c:v>14.663145999999999</c:v>
                </c:pt>
                <c:pt idx="2791">
                  <c:v>14.663145999999999</c:v>
                </c:pt>
                <c:pt idx="2792">
                  <c:v>14.663145999999999</c:v>
                </c:pt>
                <c:pt idx="2793">
                  <c:v>14.663145999999999</c:v>
                </c:pt>
                <c:pt idx="2794">
                  <c:v>14.660405000000001</c:v>
                </c:pt>
                <c:pt idx="2795">
                  <c:v>14.658915</c:v>
                </c:pt>
                <c:pt idx="2796">
                  <c:v>14.655438</c:v>
                </c:pt>
                <c:pt idx="2797">
                  <c:v>14.653948</c:v>
                </c:pt>
                <c:pt idx="2798">
                  <c:v>14.652697</c:v>
                </c:pt>
                <c:pt idx="2799">
                  <c:v>14.651704000000001</c:v>
                </c:pt>
                <c:pt idx="2800">
                  <c:v>14.651206999999999</c:v>
                </c:pt>
                <c:pt idx="2801">
                  <c:v>14.645982999999999</c:v>
                </c:pt>
                <c:pt idx="2802">
                  <c:v>14.646976</c:v>
                </c:pt>
                <c:pt idx="2803">
                  <c:v>14.641254999999999</c:v>
                </c:pt>
                <c:pt idx="2804">
                  <c:v>14.640262</c:v>
                </c:pt>
                <c:pt idx="2805">
                  <c:v>14.635038</c:v>
                </c:pt>
                <c:pt idx="2806">
                  <c:v>14.634541</c:v>
                </c:pt>
                <c:pt idx="2807">
                  <c:v>14.629814</c:v>
                </c:pt>
                <c:pt idx="2808">
                  <c:v>14.633547999999999</c:v>
                </c:pt>
                <c:pt idx="2809">
                  <c:v>14.638771999999999</c:v>
                </c:pt>
                <c:pt idx="2810">
                  <c:v>14.637282000000001</c:v>
                </c:pt>
                <c:pt idx="2811">
                  <c:v>14.643003</c:v>
                </c:pt>
                <c:pt idx="2812">
                  <c:v>14.663145999999999</c:v>
                </c:pt>
                <c:pt idx="2813">
                  <c:v>14.663145999999999</c:v>
                </c:pt>
                <c:pt idx="2814">
                  <c:v>14.663145999999999</c:v>
                </c:pt>
                <c:pt idx="2815">
                  <c:v>14.660902</c:v>
                </c:pt>
                <c:pt idx="2816">
                  <c:v>14.656174999999999</c:v>
                </c:pt>
                <c:pt idx="2817">
                  <c:v>14.654685000000001</c:v>
                </c:pt>
                <c:pt idx="2818">
                  <c:v>14.654685000000001</c:v>
                </c:pt>
                <c:pt idx="2819">
                  <c:v>14.663145999999999</c:v>
                </c:pt>
                <c:pt idx="2820">
                  <c:v>14.663145999999999</c:v>
                </c:pt>
                <c:pt idx="2821">
                  <c:v>14.663145999999999</c:v>
                </c:pt>
                <c:pt idx="2822">
                  <c:v>14.658417999999999</c:v>
                </c:pt>
                <c:pt idx="2823">
                  <c:v>14.663145999999999</c:v>
                </c:pt>
                <c:pt idx="2824">
                  <c:v>14.663145999999999</c:v>
                </c:pt>
                <c:pt idx="2825">
                  <c:v>14.657921999999999</c:v>
                </c:pt>
                <c:pt idx="2826">
                  <c:v>14.657425</c:v>
                </c:pt>
                <c:pt idx="2827">
                  <c:v>14.652201</c:v>
                </c:pt>
                <c:pt idx="2828">
                  <c:v>14.658915</c:v>
                </c:pt>
                <c:pt idx="2829">
                  <c:v>14.653193999999999</c:v>
                </c:pt>
                <c:pt idx="2830">
                  <c:v>14.652697</c:v>
                </c:pt>
                <c:pt idx="2831">
                  <c:v>14.652697</c:v>
                </c:pt>
                <c:pt idx="2832">
                  <c:v>14.647473</c:v>
                </c:pt>
                <c:pt idx="2833">
                  <c:v>14.647473</c:v>
                </c:pt>
                <c:pt idx="2834">
                  <c:v>14.642746000000001</c:v>
                </c:pt>
                <c:pt idx="2835">
                  <c:v>14.642249</c:v>
                </c:pt>
                <c:pt idx="2836">
                  <c:v>14.642249</c:v>
                </c:pt>
                <c:pt idx="2837">
                  <c:v>14.642249</c:v>
                </c:pt>
                <c:pt idx="2838">
                  <c:v>14.641752</c:v>
                </c:pt>
                <c:pt idx="2839">
                  <c:v>14.637521</c:v>
                </c:pt>
                <c:pt idx="2840">
                  <c:v>14.648963</c:v>
                </c:pt>
                <c:pt idx="2841">
                  <c:v>14.648963</c:v>
                </c:pt>
                <c:pt idx="2842">
                  <c:v>14.648963</c:v>
                </c:pt>
                <c:pt idx="2843">
                  <c:v>14.643739</c:v>
                </c:pt>
                <c:pt idx="2844">
                  <c:v>14.638515</c:v>
                </c:pt>
                <c:pt idx="2845">
                  <c:v>14.638515</c:v>
                </c:pt>
                <c:pt idx="2846">
                  <c:v>14.638018000000001</c:v>
                </c:pt>
                <c:pt idx="2847">
                  <c:v>14.638018000000001</c:v>
                </c:pt>
                <c:pt idx="2848">
                  <c:v>14.632794000000001</c:v>
                </c:pt>
                <c:pt idx="2849">
                  <c:v>14.628067</c:v>
                </c:pt>
                <c:pt idx="2850">
                  <c:v>14.62757</c:v>
                </c:pt>
                <c:pt idx="2851">
                  <c:v>14.622843</c:v>
                </c:pt>
                <c:pt idx="2852">
                  <c:v>14.618115</c:v>
                </c:pt>
                <c:pt idx="2853">
                  <c:v>14.618115</c:v>
                </c:pt>
                <c:pt idx="2854">
                  <c:v>14.613388</c:v>
                </c:pt>
                <c:pt idx="2855">
                  <c:v>14.605441000000001</c:v>
                </c:pt>
                <c:pt idx="2856">
                  <c:v>14.59376</c:v>
                </c:pt>
                <c:pt idx="2857">
                  <c:v>14.592767</c:v>
                </c:pt>
                <c:pt idx="2858">
                  <c:v>14.59102</c:v>
                </c:pt>
                <c:pt idx="2859">
                  <c:v>14.588775999999999</c:v>
                </c:pt>
                <c:pt idx="2860">
                  <c:v>14.587028999999999</c:v>
                </c:pt>
                <c:pt idx="2861">
                  <c:v>14.589511999999999</c:v>
                </c:pt>
                <c:pt idx="2862">
                  <c:v>14.586274</c:v>
                </c:pt>
                <c:pt idx="2863">
                  <c:v>14.588756999999999</c:v>
                </c:pt>
                <c:pt idx="2864">
                  <c:v>14.593724</c:v>
                </c:pt>
                <c:pt idx="2865">
                  <c:v>14.603915000000001</c:v>
                </c:pt>
                <c:pt idx="2866">
                  <c:v>14.602461</c:v>
                </c:pt>
                <c:pt idx="2867">
                  <c:v>14.604448</c:v>
                </c:pt>
                <c:pt idx="2868">
                  <c:v>14.607925</c:v>
                </c:pt>
                <c:pt idx="2869">
                  <c:v>14.610905000000001</c:v>
                </c:pt>
                <c:pt idx="2870">
                  <c:v>14.624848</c:v>
                </c:pt>
                <c:pt idx="2871">
                  <c:v>14.630808</c:v>
                </c:pt>
                <c:pt idx="2872">
                  <c:v>14.637797000000001</c:v>
                </c:pt>
                <c:pt idx="2873">
                  <c:v>14.645246999999999</c:v>
                </c:pt>
                <c:pt idx="2874">
                  <c:v>14.653193999999999</c:v>
                </c:pt>
                <c:pt idx="2875">
                  <c:v>14.658161</c:v>
                </c:pt>
                <c:pt idx="2876">
                  <c:v>14.658658000000001</c:v>
                </c:pt>
                <c:pt idx="2877">
                  <c:v>14.649735</c:v>
                </c:pt>
                <c:pt idx="2878">
                  <c:v>14.651721999999999</c:v>
                </c:pt>
                <c:pt idx="2879">
                  <c:v>14.652955</c:v>
                </c:pt>
                <c:pt idx="2880">
                  <c:v>14.650710999999999</c:v>
                </c:pt>
                <c:pt idx="2881">
                  <c:v>14.652697999999999</c:v>
                </c:pt>
                <c:pt idx="2882">
                  <c:v>14.649459999999999</c:v>
                </c:pt>
                <c:pt idx="2883">
                  <c:v>14.650453000000001</c:v>
                </c:pt>
                <c:pt idx="2884">
                  <c:v>14.651446</c:v>
                </c:pt>
                <c:pt idx="2885">
                  <c:v>14.646718999999999</c:v>
                </c:pt>
                <c:pt idx="2886">
                  <c:v>14.642488</c:v>
                </c:pt>
                <c:pt idx="2887">
                  <c:v>14.638256999999999</c:v>
                </c:pt>
                <c:pt idx="2888">
                  <c:v>14.63776</c:v>
                </c:pt>
                <c:pt idx="2889">
                  <c:v>14.633032999999999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FB21-49CA-B61E-81057FC8A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4202912"/>
        <c:axId val="304206440"/>
        <c:extLst/>
      </c:areaChart>
      <c:dateAx>
        <c:axId val="304202912"/>
        <c:scaling>
          <c:orientation val="minMax"/>
          <c:min val="4328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[$-40C]mmmm\-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04206440"/>
        <c:crosses val="autoZero"/>
        <c:auto val="1"/>
        <c:lblOffset val="100"/>
        <c:baseTimeUnit val="days"/>
        <c:majorUnit val="1"/>
        <c:majorTimeUnit val="months"/>
        <c:minorUnit val="1"/>
        <c:minorTimeUnit val="months"/>
      </c:dateAx>
      <c:valAx>
        <c:axId val="304206440"/>
        <c:scaling>
          <c:orientation val="minMax"/>
          <c:max val="6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Volume Total</a:t>
                </a:r>
                <a:r>
                  <a:rPr lang="fr-FR" baseline="0"/>
                  <a:t> Retenue (Millions de m3)</a:t>
                </a:r>
                <a:endParaRPr lang="fr-F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04202912"/>
        <c:crosses val="autoZero"/>
        <c:crossBetween val="midCat"/>
        <c:majorUnit val="10"/>
        <c:minorUnit val="1"/>
      </c:valAx>
      <c:spPr>
        <a:noFill/>
        <a:ln>
          <a:solidFill>
            <a:schemeClr val="accent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0.06145</cdr:x>
      <cdr:y>0.20851</cdr:y>
    </cdr:from>
    <cdr:to>
      <cdr:x>0.97592</cdr:x>
      <cdr:y>0.20851</cdr:y>
    </cdr:to>
    <cdr:cxnSp macro="">
      <cdr:nvCxnSpPr>
        <cdr:cNvPr id="3" name="Connecteur droit 2">
          <a:extLst xmlns:a="http://schemas.openxmlformats.org/drawingml/2006/main">
            <a:ext uri="{FF2B5EF4-FFF2-40B4-BE49-F238E27FC236}">
              <a16:creationId xmlns:a16="http://schemas.microsoft.com/office/drawing/2014/main" id="{01A3B780-8CC7-4477-9E4D-EBDC03AFD9B7}"/>
            </a:ext>
          </a:extLst>
        </cdr:cNvPr>
        <cdr:cNvCxnSpPr/>
      </cdr:nvCxnSpPr>
      <cdr:spPr>
        <a:xfrm xmlns:a="http://schemas.openxmlformats.org/drawingml/2006/main">
          <a:off x="295119" y="824902"/>
          <a:ext cx="4391900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2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0.07714</cdr:x>
      <cdr:y>0.08699</cdr:y>
    </cdr:from>
    <cdr:to>
      <cdr:x>0.3012</cdr:x>
      <cdr:y>0.14524</cdr:y>
    </cdr:to>
    <cdr:sp macro="" textlink="">
      <cdr:nvSpPr>
        <cdr:cNvPr id="4" name="ZoneTexte 3"/>
        <cdr:cNvSpPr txBox="1"/>
      </cdr:nvSpPr>
      <cdr:spPr>
        <a:xfrm xmlns:a="http://schemas.openxmlformats.org/drawingml/2006/main">
          <a:off x="370478" y="344152"/>
          <a:ext cx="1076087" cy="2304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1100" dirty="0">
              <a:solidFill>
                <a:schemeClr val="accent2"/>
              </a:solidFill>
            </a:rPr>
            <a:t>Retenue</a:t>
          </a:r>
          <a:r>
            <a:rPr lang="fr-FR" sz="1100" baseline="0" dirty="0">
              <a:solidFill>
                <a:schemeClr val="accent2"/>
              </a:solidFill>
            </a:rPr>
            <a:t> remplie</a:t>
          </a:r>
          <a:endParaRPr lang="fr-FR" sz="1100" dirty="0">
            <a:solidFill>
              <a:schemeClr val="accent2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F1DEEA-97B2-4531-A196-5D4130D84325}" type="datetimeFigureOut">
              <a:rPr lang="fr-FR" smtClean="0"/>
              <a:t>02/11/2026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3D4FC0-8656-4D89-BFB9-16FCC0094F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1188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C608AA-3AE6-4956-6F83-987B5D2B47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79694EE-C035-075D-4730-69BE72335B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C83255-649B-8840-20EA-C7064A914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02/11/2026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C87F91-7508-7B1D-0C18-0518C5B72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566F5A-A280-AE2E-399D-AE0CD8E40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5546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E01236-5F25-0CC0-8970-E744AD45D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1B8AD1-449F-B4B7-E098-4CCEE5874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43D140-C937-743F-B297-829DBA479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02/11/2026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71D90A-C6F1-E459-5D6E-D7B91A20C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BE93EB-2AA8-F5AC-87B0-45DB49985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9945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D7110A-1062-6374-F1D4-2965F54A1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B22E3D0-4D06-BA56-B9C5-E309FB6D5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C1606B-1208-EF18-29F9-66457EAFA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02/11/2026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CA53D3-4455-FB10-AC0C-15FF08437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45BFCD-0166-8D70-FAB1-85EE8D54B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1631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F01403-05AB-3DF2-722A-A1183910B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567307-CC7A-16B7-BE00-DDDB8F7C90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E9C2169-3AAD-AA28-16A2-019723172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56CD1DA-394A-CF0C-88C9-C1CAD3CB9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02/11/2026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A24EFB1-3C90-E8C2-5AA9-52D17BA10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85FCF2-08E2-A27D-0731-9EA7C3B08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5766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D4B3FA-274F-44BB-48D2-EFC966BEB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40C5B22-3A97-F17F-B707-19E30033E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900E110-3A6D-9E32-61E8-660041C6B3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1A70898-DB71-EADC-3147-F608727C6F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8953F62-232D-EBCA-55E0-628D6A5D43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B1110D0-E685-FB8D-27FB-C1E24725E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02/11/2026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E0449FC-3D8D-9FDD-8955-B969E720F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9594183-574B-DAC8-30AD-E8CDD87B1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6234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6C20F-4CAE-5D8C-8269-85530BB08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EF1A17B-6F91-E471-D6C2-7C65FD830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02/11/2026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9ADB054-8C94-A8D1-6F60-F933564F1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FEED847-2E92-C693-9F3A-D9E4763B3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8967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41E8DBA-6C81-7E0D-B060-107FABBB7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02/11/2026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E00DC96-BEAA-DE8D-7B49-D0709D1F7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210DD6-46A1-AD3C-39CA-FAD65BBB0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491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CE5CFF-0703-F5DD-C0C9-63B49AC80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33EF61-4E4F-2138-87C6-B25675BC1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0858F58-FD4E-A728-8AC5-38F49CEE8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2353116-7AB6-011C-90B6-E45AEC19D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02/11/2026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B04D47A-FB2B-943D-1503-E8139158A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1CE289-1729-5B8A-27D2-89F862C22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276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C28A06-F073-8226-E453-C6A92072F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70BF33A-F1D9-250B-91AF-44DEB56879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B8BD3E8-9EA7-1EB9-0B84-718B2ADAF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C8138C2-34F6-706D-D148-403FDC2F6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02/11/2026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DB0A2B-91AE-08B2-91F6-2FC53B682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4D5210-13AD-E3FC-C29C-5070DE2F1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1271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0D09-A37B-2992-EE9B-AE93E3A79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7D4A360-C190-98AE-EC3F-DA2BDC19D4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2CB369-F0F6-FFA6-8A1E-0177DF071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02/11/2026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C33B09-28B3-F166-F646-E5F6A0974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DCD693-588A-6456-CD14-503AB237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9473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B923F02-DC4F-5CDC-0E68-66B4A6C848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AE0FFFC-2D52-DFDE-EA6B-0B411DDC9F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4F11FFE-F9A3-B3E9-9BE1-E0CD116F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02/11/2026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1056D9-AA9F-6243-EF0A-CA66602BE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CB6407-D72E-DD6E-034F-40D0FE792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48990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2257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D87B3B7-B213-F1D6-C199-0D578FC1D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F63100-4C8A-842D-1DDE-DA1F4E629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6B640A-DB19-14ED-B472-490C874808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FD16C-CC63-4CA8-AE0C-67749A5BECD3}" type="datetimeFigureOut">
              <a:rPr lang="fr-FR" smtClean="0"/>
              <a:t>02/11/2026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FE5BC5-AF00-AC32-2B8C-F759ED71B2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FB7B50-7DC9-F5AE-F461-01DC986A14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3899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plein air, eau, nuage, arbre&#10;&#10;Le contenu généré par l’IA peut être incorrect.">
            <a:extLst>
              <a:ext uri="{FF2B5EF4-FFF2-40B4-BE49-F238E27FC236}">
                <a16:creationId xmlns:a16="http://schemas.microsoft.com/office/drawing/2014/main" id="{36760ABF-B3EC-DBF9-398A-D9AAFAB6EC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9" b="4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4" name="Image 3" descr="Une image contenant clipart, conception, noir et blanc&#10;&#10;Le contenu généré par l’IA peut être incorrect.">
            <a:extLst>
              <a:ext uri="{FF2B5EF4-FFF2-40B4-BE49-F238E27FC236}">
                <a16:creationId xmlns:a16="http://schemas.microsoft.com/office/drawing/2014/main" id="{A9C32D45-4FED-522A-1C04-2F6D499CB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156" y="1051035"/>
            <a:ext cx="3790931" cy="3790931"/>
          </a:xfrm>
          <a:prstGeom prst="rect">
            <a:avLst/>
          </a:prstGeom>
        </p:spPr>
      </p:pic>
      <p:pic>
        <p:nvPicPr>
          <p:cNvPr id="5" name="Image 4" descr="Une image contenant Graphique&#10;&#10;Description générée automatiquement">
            <a:extLst>
              <a:ext uri="{FF2B5EF4-FFF2-40B4-BE49-F238E27FC236}">
                <a16:creationId xmlns:a16="http://schemas.microsoft.com/office/drawing/2014/main" id="{88CED509-3483-ABBB-C2E4-8763640BA6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88" y="138112"/>
            <a:ext cx="1807368" cy="102631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7F4D352-7115-C9B4-8F0A-65A09DCF5028}"/>
              </a:ext>
            </a:extLst>
          </p:cNvPr>
          <p:cNvSpPr txBox="1"/>
          <p:nvPr/>
        </p:nvSpPr>
        <p:spPr>
          <a:xfrm>
            <a:off x="-1" y="2074541"/>
            <a:ext cx="7428411" cy="2062103"/>
          </a:xfrm>
          <a:prstGeom prst="rect">
            <a:avLst/>
          </a:prstGeom>
          <a:solidFill>
            <a:schemeClr val="bg2">
              <a:alpha val="62000"/>
            </a:schemeClr>
          </a:solidFill>
        </p:spPr>
        <p:txBody>
          <a:bodyPr wrap="square" rtlCol="0">
            <a:spAutoFit/>
          </a:bodyPr>
          <a:lstStyle/>
          <a:p>
            <a:endParaRPr lang="fr-FR" sz="32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fr-FR" sz="3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Gestion de la ressource en eau et retour sur la canicule 2026</a:t>
            </a:r>
          </a:p>
          <a:p>
            <a:endParaRPr lang="fr-FR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200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FCB0B4A-7BBE-6564-FE23-26E8ADD29B0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2125" y="1325657"/>
            <a:ext cx="7536007" cy="532914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44810A1-7A4A-1F9F-00D7-6DBA24E1DED2}"/>
              </a:ext>
            </a:extLst>
          </p:cNvPr>
          <p:cNvSpPr txBox="1"/>
          <p:nvPr/>
        </p:nvSpPr>
        <p:spPr>
          <a:xfrm>
            <a:off x="298127" y="1941387"/>
            <a:ext cx="3971275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600" dirty="0">
                <a:solidFill>
                  <a:srgbClr val="011A70"/>
                </a:solidFill>
                <a:effectLst/>
                <a:highlight>
                  <a:srgbClr val="FEFEFE"/>
                </a:highlight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Les centrales nucléaires sont un utilisateur important d’eau, mais un plus petit</a:t>
            </a:r>
            <a:r>
              <a:rPr lang="fr-FR" sz="1600" spc="5" dirty="0">
                <a:solidFill>
                  <a:srgbClr val="011A70"/>
                </a:solidFill>
                <a:effectLst/>
                <a:highlight>
                  <a:srgbClr val="FEFEFE"/>
                </a:highlight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fr-FR" sz="1600" dirty="0">
                <a:solidFill>
                  <a:srgbClr val="011A70"/>
                </a:solidFill>
                <a:effectLst/>
                <a:highlight>
                  <a:srgbClr val="FEFEFE"/>
                </a:highlight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consommateur</a:t>
            </a:r>
            <a:r>
              <a:rPr lang="fr-FR" sz="1600" spc="-20" dirty="0">
                <a:solidFill>
                  <a:srgbClr val="011A70"/>
                </a:solidFill>
                <a:effectLst/>
                <a:highlight>
                  <a:srgbClr val="FEFEFE"/>
                </a:highlight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fr-FR" sz="1600" spc="-20" dirty="0">
                <a:solidFill>
                  <a:srgbClr val="011A70"/>
                </a:solidFill>
                <a:highlight>
                  <a:srgbClr val="FEFEFE"/>
                </a:highlight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:</a:t>
            </a:r>
            <a:r>
              <a:rPr lang="fr-FR" sz="1600" b="1" spc="-20" dirty="0">
                <a:solidFill>
                  <a:srgbClr val="011A70"/>
                </a:solidFill>
                <a:highlight>
                  <a:srgbClr val="FEFEFE"/>
                </a:highlight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77% de l’eau prélevée est restituée.</a:t>
            </a:r>
          </a:p>
          <a:p>
            <a:pPr algn="just"/>
            <a:endParaRPr lang="fr-FR" sz="1600" spc="-20" dirty="0">
              <a:solidFill>
                <a:srgbClr val="011A70"/>
              </a:solidFill>
              <a:highlight>
                <a:srgbClr val="FEFEFE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600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Surveillance de l’environnement naturel 7j/7 et 24h/24 : </a:t>
            </a:r>
            <a:r>
              <a:rPr lang="fr-FR" sz="1600" b="1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température, débit et niveau d’eau.</a:t>
            </a:r>
            <a:endParaRPr lang="fr-FR" sz="1600" b="1" spc="-20" dirty="0">
              <a:solidFill>
                <a:srgbClr val="011A70"/>
              </a:solidFill>
              <a:highlight>
                <a:srgbClr val="FEFEFE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dirty="0">
              <a:solidFill>
                <a:srgbClr val="011A70"/>
              </a:solidFill>
              <a:highlight>
                <a:srgbClr val="FEFEFE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BE677FF-8F33-6199-D11C-30E752E1E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11" y="265471"/>
            <a:ext cx="1990381" cy="1532823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0071F7C4-0391-B72F-7361-3298129AD24F}"/>
              </a:ext>
            </a:extLst>
          </p:cNvPr>
          <p:cNvSpPr txBox="1">
            <a:spLocks/>
          </p:cNvSpPr>
          <p:nvPr/>
        </p:nvSpPr>
        <p:spPr>
          <a:xfrm>
            <a:off x="1959857" y="412553"/>
            <a:ext cx="9703056" cy="4821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600" b="1" i="1" kern="1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 centrale nucléaire a besoin d’eau pour fonctionner</a:t>
            </a:r>
            <a:endParaRPr lang="fr-FR" sz="2600" b="1" kern="1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14927D-DD59-0169-FE99-ED53AAA8E8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553" y="4181876"/>
            <a:ext cx="2638677" cy="240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05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48A7891-328A-6D27-87D8-F143BE00C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11" y="265471"/>
            <a:ext cx="1990381" cy="1532823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F2C21B49-9136-335B-018D-B98097150148}"/>
              </a:ext>
            </a:extLst>
          </p:cNvPr>
          <p:cNvSpPr txBox="1">
            <a:spLocks/>
          </p:cNvSpPr>
          <p:nvPr/>
        </p:nvSpPr>
        <p:spPr>
          <a:xfrm>
            <a:off x="1959857" y="412553"/>
            <a:ext cx="8272285" cy="4821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600" b="1" i="1" kern="1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Moselle</a:t>
            </a:r>
            <a:endParaRPr lang="fr-FR" sz="2600" b="1" kern="1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B43C91D-4DB7-47E3-78CD-46B7493721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97"/>
          <a:stretch/>
        </p:blipFill>
        <p:spPr>
          <a:xfrm>
            <a:off x="6797614" y="7768"/>
            <a:ext cx="5394385" cy="6829754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32D76986-1331-28AF-137D-2FE7B3DD4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511" y="1997530"/>
            <a:ext cx="6474082" cy="11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fr-FR" sz="1800" dirty="0">
                <a:solidFill>
                  <a:srgbClr val="001A7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Pour faire face aux crues de la Moselle, la centrale a été implantée à 3 km de la rivière, ce qui lui permet d’être surélevée de 20 mètres et à l’abri des inondations.</a:t>
            </a:r>
          </a:p>
          <a:p>
            <a:pPr marL="0" indent="0" algn="just">
              <a:buNone/>
              <a:defRPr/>
            </a:pPr>
            <a:endParaRPr lang="fr-FR" sz="1800" dirty="0">
              <a:solidFill>
                <a:srgbClr val="001A7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 algn="just">
              <a:buNone/>
              <a:defRPr/>
            </a:pPr>
            <a:endParaRPr lang="fr-FR" altLang="fr-FR" sz="18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FE74B2-8132-D640-A9AB-D5DF9FBC8E85}"/>
              </a:ext>
            </a:extLst>
          </p:cNvPr>
          <p:cNvSpPr/>
          <p:nvPr/>
        </p:nvSpPr>
        <p:spPr>
          <a:xfrm>
            <a:off x="69999" y="3240808"/>
            <a:ext cx="68290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dirty="0">
                <a:solidFill>
                  <a:schemeClr val="bg1"/>
                </a:solidFill>
                <a:highlight>
                  <a:srgbClr val="1089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Son rôle : refroidissement des unités de production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5455FB0-8EFE-F21D-0F01-65BE86C1C23E}"/>
              </a:ext>
            </a:extLst>
          </p:cNvPr>
          <p:cNvSpPr txBox="1"/>
          <p:nvPr/>
        </p:nvSpPr>
        <p:spPr>
          <a:xfrm>
            <a:off x="118511" y="3892919"/>
            <a:ext cx="647408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600" dirty="0">
                <a:solidFill>
                  <a:srgbClr val="001A70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Pour les réacteurs de la centrale de Cattenom, l’ordre de grandeur des débits d’eau prélevés est le suivant lorsque nos 4 réacteurs sont en fonctionnement : prélèvement de 9 m3/s dans la Moselle dont 3 m3/s évaporés par les aéroréfrigérants</a:t>
            </a:r>
            <a:r>
              <a:rPr lang="fr-FR" sz="1600" dirty="0">
                <a:solidFill>
                  <a:srgbClr val="001A7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en moyenne.</a:t>
            </a:r>
            <a:endParaRPr lang="fr-FR" sz="1600" dirty="0">
              <a:solidFill>
                <a:srgbClr val="001A70"/>
              </a:solidFill>
              <a:effectLst/>
              <a:latin typeface="Arial" panose="020B0604020202020204" pitchFamily="34" charset="0"/>
              <a:ea typeface="Arial MT"/>
              <a:cs typeface="Arial" panose="020B0604020202020204" pitchFamily="34" charset="0"/>
            </a:endParaRPr>
          </a:p>
          <a:p>
            <a:pPr algn="just"/>
            <a:endParaRPr lang="fr-FR" sz="1600" dirty="0">
              <a:solidFill>
                <a:srgbClr val="001A70"/>
              </a:solidFill>
              <a:latin typeface="Arial" panose="020B0604020202020204" pitchFamily="34" charset="0"/>
              <a:ea typeface="Arial MT"/>
              <a:cs typeface="Arial" panose="020B0604020202020204" pitchFamily="34" charset="0"/>
            </a:endParaRPr>
          </a:p>
          <a:p>
            <a:pPr algn="just"/>
            <a:r>
              <a:rPr lang="fr-FR" sz="1600" b="1" dirty="0">
                <a:solidFill>
                  <a:srgbClr val="001A70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La technologie des tours aéroréfrigérantes permet de réduire significativement l’échauffement de la Moselle </a:t>
            </a:r>
            <a:r>
              <a:rPr lang="fr-FR" sz="1600" dirty="0">
                <a:solidFill>
                  <a:srgbClr val="001A70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(quelques dixièmes de degrés). </a:t>
            </a:r>
            <a:endParaRPr lang="fr-FR" sz="1600" dirty="0">
              <a:solidFill>
                <a:srgbClr val="001A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B058F10A-92BA-69B7-F515-4CFF9CC953A3}"/>
              </a:ext>
            </a:extLst>
          </p:cNvPr>
          <p:cNvGrpSpPr>
            <a:grpSpLocks noChangeAspect="1"/>
          </p:cNvGrpSpPr>
          <p:nvPr/>
        </p:nvGrpSpPr>
        <p:grpSpPr>
          <a:xfrm>
            <a:off x="118511" y="6237801"/>
            <a:ext cx="832643" cy="457148"/>
            <a:chOff x="0" y="0"/>
            <a:chExt cx="1665286" cy="914296"/>
          </a:xfrm>
        </p:grpSpPr>
        <p:sp>
          <p:nvSpPr>
            <p:cNvPr id="15" name="Freeform 5" descr="Une image contenant texte, capture d’écran, Police, conception  Description générée automatiquement">
              <a:extLst>
                <a:ext uri="{FF2B5EF4-FFF2-40B4-BE49-F238E27FC236}">
                  <a16:creationId xmlns:a16="http://schemas.microsoft.com/office/drawing/2014/main" id="{7BBEC024-2605-73B4-E3D0-2E1076AC7FE9}"/>
                </a:ext>
              </a:extLst>
            </p:cNvPr>
            <p:cNvSpPr/>
            <p:nvPr/>
          </p:nvSpPr>
          <p:spPr>
            <a:xfrm>
              <a:off x="0" y="0"/>
              <a:ext cx="1665224" cy="914273"/>
            </a:xfrm>
            <a:custGeom>
              <a:avLst/>
              <a:gdLst/>
              <a:ahLst/>
              <a:cxnLst/>
              <a:rect l="l" t="t" r="r" b="b"/>
              <a:pathLst>
                <a:path w="1665224" h="914273">
                  <a:moveTo>
                    <a:pt x="0" y="0"/>
                  </a:moveTo>
                  <a:lnTo>
                    <a:pt x="1665224" y="0"/>
                  </a:lnTo>
                  <a:lnTo>
                    <a:pt x="1665224" y="914273"/>
                  </a:lnTo>
                  <a:lnTo>
                    <a:pt x="0" y="914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" b="-78"/>
              </a:stretch>
            </a:blipFill>
          </p:spPr>
          <p:txBody>
            <a:bodyPr/>
            <a:lstStyle/>
            <a:p>
              <a:endParaRPr lang="fr-FR" sz="1200"/>
            </a:p>
          </p:txBody>
        </p:sp>
      </p:grpSp>
    </p:spTree>
    <p:extLst>
      <p:ext uri="{BB962C8B-B14F-4D97-AF65-F5344CB8AC3E}">
        <p14:creationId xmlns:p14="http://schemas.microsoft.com/office/powerpoint/2010/main" val="3480381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E17138D-0D8E-D190-DC27-877264FDE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5114" y="1767840"/>
            <a:ext cx="5216886" cy="5090160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E170BA1-BC7A-6F59-ACBF-2081E7A52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517" y="2015638"/>
            <a:ext cx="4948384" cy="236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fr-FR" sz="1800" b="1" dirty="0">
                <a:solidFill>
                  <a:srgbClr val="001A7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Eloignement de 3km de la Moselle </a:t>
            </a:r>
          </a:p>
          <a:p>
            <a:pPr marL="0" indent="0" algn="just">
              <a:buNone/>
              <a:defRPr/>
            </a:pPr>
            <a:r>
              <a:rPr lang="fr-FR" sz="1800" dirty="0">
                <a:solidFill>
                  <a:srgbClr val="001A7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fr-FR" sz="1800" dirty="0">
                <a:solidFill>
                  <a:srgbClr val="001A7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retenue d’eau de secours, le Mirgenbach.</a:t>
            </a:r>
          </a:p>
          <a:p>
            <a:pPr marL="0" indent="0" algn="just">
              <a:buNone/>
              <a:defRPr/>
            </a:pPr>
            <a:endParaRPr lang="fr-FR" sz="1800" dirty="0">
              <a:solidFill>
                <a:srgbClr val="001A7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 algn="just">
              <a:buNone/>
              <a:defRPr/>
            </a:pPr>
            <a:r>
              <a:rPr lang="fr-FR" sz="1800" b="1" dirty="0">
                <a:solidFill>
                  <a:srgbClr val="001A7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Zone de transit des rejets thermiques </a:t>
            </a:r>
          </a:p>
          <a:p>
            <a:pPr marL="0" indent="0" algn="just">
              <a:buNone/>
              <a:defRPr/>
            </a:pPr>
            <a:r>
              <a:rPr lang="fr-FR" sz="1800" dirty="0">
                <a:solidFill>
                  <a:srgbClr val="001A7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ne pas échauffer l’eau de Moselle de plus de 1,5 degrés.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237121-69B6-2C3E-7BF2-5083794FD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4787" y="2053345"/>
            <a:ext cx="441877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chemeClr val="bg1"/>
                </a:solidFill>
                <a:highlight>
                  <a:srgbClr val="1089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Fonction de sûreté en cas de perte de liaison avec la Moselle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A8DC1F-8B64-63FA-27C5-1574B02EC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4787" y="3136128"/>
            <a:ext cx="3596685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chemeClr val="bg1"/>
                </a:solidFill>
                <a:highlight>
                  <a:srgbClr val="1089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Rôle de tampon thermique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84CABF9-6A0E-6868-30D9-137FC503CE04}"/>
              </a:ext>
            </a:extLst>
          </p:cNvPr>
          <p:cNvSpPr txBox="1"/>
          <p:nvPr/>
        </p:nvSpPr>
        <p:spPr>
          <a:xfrm>
            <a:off x="184517" y="4312920"/>
            <a:ext cx="65908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001A70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En permanence, </a:t>
            </a:r>
            <a:r>
              <a:rPr lang="fr-FR" dirty="0">
                <a:solidFill>
                  <a:srgbClr val="001A7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la retenue</a:t>
            </a:r>
            <a:r>
              <a:rPr lang="fr-FR" dirty="0">
                <a:solidFill>
                  <a:srgbClr val="001A70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fait l’objet d’une surveillance physico-chimique et hydro-biologique. Un laboratoire indépendant et les équipes de la centrale assurent un suivi spécifique et continu de la faune, de la flore et de la température de l’eau.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FA4F0EA-A5C7-24BD-A729-69E73F0826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11" y="265471"/>
            <a:ext cx="1990381" cy="1532823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19E2AB17-93F1-F17F-98F8-35B40ED13354}"/>
              </a:ext>
            </a:extLst>
          </p:cNvPr>
          <p:cNvSpPr txBox="1">
            <a:spLocks/>
          </p:cNvSpPr>
          <p:nvPr/>
        </p:nvSpPr>
        <p:spPr>
          <a:xfrm>
            <a:off x="1959857" y="412553"/>
            <a:ext cx="8272285" cy="4821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600" b="1" i="1" kern="1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retenue du Mirgenbach</a:t>
            </a:r>
            <a:endParaRPr lang="fr-FR" sz="2600" b="1" kern="1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6" name="Group 4">
            <a:extLst>
              <a:ext uri="{FF2B5EF4-FFF2-40B4-BE49-F238E27FC236}">
                <a16:creationId xmlns:a16="http://schemas.microsoft.com/office/drawing/2014/main" id="{D44C4532-487E-3ED3-7381-08536062C621}"/>
              </a:ext>
            </a:extLst>
          </p:cNvPr>
          <p:cNvGrpSpPr>
            <a:grpSpLocks noChangeAspect="1"/>
          </p:cNvGrpSpPr>
          <p:nvPr/>
        </p:nvGrpSpPr>
        <p:grpSpPr>
          <a:xfrm>
            <a:off x="118511" y="6237801"/>
            <a:ext cx="832643" cy="457148"/>
            <a:chOff x="0" y="0"/>
            <a:chExt cx="1665286" cy="914296"/>
          </a:xfrm>
        </p:grpSpPr>
        <p:sp>
          <p:nvSpPr>
            <p:cNvPr id="17" name="Freeform 5" descr="Une image contenant texte, capture d’écran, Police, conception  Description générée automatiquement">
              <a:extLst>
                <a:ext uri="{FF2B5EF4-FFF2-40B4-BE49-F238E27FC236}">
                  <a16:creationId xmlns:a16="http://schemas.microsoft.com/office/drawing/2014/main" id="{F3FCDFD6-4901-51F4-4B9A-91AEB1120B54}"/>
                </a:ext>
              </a:extLst>
            </p:cNvPr>
            <p:cNvSpPr/>
            <p:nvPr/>
          </p:nvSpPr>
          <p:spPr>
            <a:xfrm>
              <a:off x="0" y="0"/>
              <a:ext cx="1665224" cy="914273"/>
            </a:xfrm>
            <a:custGeom>
              <a:avLst/>
              <a:gdLst/>
              <a:ahLst/>
              <a:cxnLst/>
              <a:rect l="l" t="t" r="r" b="b"/>
              <a:pathLst>
                <a:path w="1665224" h="914273">
                  <a:moveTo>
                    <a:pt x="0" y="0"/>
                  </a:moveTo>
                  <a:lnTo>
                    <a:pt x="1665224" y="0"/>
                  </a:lnTo>
                  <a:lnTo>
                    <a:pt x="1665224" y="914273"/>
                  </a:lnTo>
                  <a:lnTo>
                    <a:pt x="0" y="914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" b="-78"/>
              </a:stretch>
            </a:blipFill>
          </p:spPr>
          <p:txBody>
            <a:bodyPr/>
            <a:lstStyle/>
            <a:p>
              <a:endParaRPr lang="fr-FR" sz="1200"/>
            </a:p>
          </p:txBody>
        </p:sp>
      </p:grpSp>
    </p:spTree>
    <p:extLst>
      <p:ext uri="{BB962C8B-B14F-4D97-AF65-F5344CB8AC3E}">
        <p14:creationId xmlns:p14="http://schemas.microsoft.com/office/powerpoint/2010/main" val="1156692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3CA397C-DA4F-F5C4-EB87-E6AD43733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11" y="265471"/>
            <a:ext cx="1990381" cy="1532823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D26A9B39-C0A7-1314-DC63-3C162CB038C2}"/>
              </a:ext>
            </a:extLst>
          </p:cNvPr>
          <p:cNvSpPr txBox="1">
            <a:spLocks/>
          </p:cNvSpPr>
          <p:nvPr/>
        </p:nvSpPr>
        <p:spPr>
          <a:xfrm>
            <a:off x="1959857" y="412553"/>
            <a:ext cx="4136143" cy="4821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600" b="1" i="1" kern="1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retenue du Vieux-Pré</a:t>
            </a:r>
            <a:endParaRPr lang="fr-FR" sz="2600" b="1" kern="1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73A5DD37-C48E-20E9-078E-4B424941B3F0}"/>
              </a:ext>
            </a:extLst>
          </p:cNvPr>
          <p:cNvGrpSpPr>
            <a:grpSpLocks noChangeAspect="1"/>
          </p:cNvGrpSpPr>
          <p:nvPr/>
        </p:nvGrpSpPr>
        <p:grpSpPr>
          <a:xfrm>
            <a:off x="118511" y="6237801"/>
            <a:ext cx="832643" cy="457148"/>
            <a:chOff x="0" y="0"/>
            <a:chExt cx="1665286" cy="914296"/>
          </a:xfrm>
        </p:grpSpPr>
        <p:sp>
          <p:nvSpPr>
            <p:cNvPr id="5" name="Freeform 5" descr="Une image contenant texte, capture d’écran, Police, conception  Description générée automatiquement">
              <a:extLst>
                <a:ext uri="{FF2B5EF4-FFF2-40B4-BE49-F238E27FC236}">
                  <a16:creationId xmlns:a16="http://schemas.microsoft.com/office/drawing/2014/main" id="{53A2AAB2-5BF2-F9E0-E8E6-12C538EC25BF}"/>
                </a:ext>
              </a:extLst>
            </p:cNvPr>
            <p:cNvSpPr/>
            <p:nvPr/>
          </p:nvSpPr>
          <p:spPr>
            <a:xfrm>
              <a:off x="0" y="0"/>
              <a:ext cx="1665224" cy="914273"/>
            </a:xfrm>
            <a:custGeom>
              <a:avLst/>
              <a:gdLst/>
              <a:ahLst/>
              <a:cxnLst/>
              <a:rect l="l" t="t" r="r" b="b"/>
              <a:pathLst>
                <a:path w="1665224" h="914273">
                  <a:moveTo>
                    <a:pt x="0" y="0"/>
                  </a:moveTo>
                  <a:lnTo>
                    <a:pt x="1665224" y="0"/>
                  </a:lnTo>
                  <a:lnTo>
                    <a:pt x="1665224" y="914273"/>
                  </a:lnTo>
                  <a:lnTo>
                    <a:pt x="0" y="914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3" b="-78"/>
              </a:stretch>
            </a:blipFill>
          </p:spPr>
          <p:txBody>
            <a:bodyPr/>
            <a:lstStyle/>
            <a:p>
              <a:endParaRPr lang="fr-FR" sz="1200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11ED6E3A-05D6-6FA5-C1CE-672063138E10}"/>
              </a:ext>
            </a:extLst>
          </p:cNvPr>
          <p:cNvSpPr txBox="1"/>
          <p:nvPr/>
        </p:nvSpPr>
        <p:spPr>
          <a:xfrm>
            <a:off x="2055942" y="1413305"/>
            <a:ext cx="941533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dirty="0">
                <a:solidFill>
                  <a:schemeClr val="bg1"/>
                </a:solidFill>
                <a:effectLst/>
                <a:highlight>
                  <a:srgbClr val="1089FF"/>
                </a:highlight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Ce lac ne joue pas de rôle pour la sûreté des installations</a:t>
            </a:r>
            <a:endParaRPr lang="fr-FR" sz="2200" dirty="0">
              <a:solidFill>
                <a:schemeClr val="bg1"/>
              </a:solidFill>
              <a:highlight>
                <a:srgbClr val="1089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949B211-3BCA-0FF9-8943-AA5751B69F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340" y="2146330"/>
            <a:ext cx="5445252" cy="3623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0D8BEAA-751B-3209-6448-0D8547B87371}"/>
              </a:ext>
            </a:extLst>
          </p:cNvPr>
          <p:cNvSpPr txBox="1"/>
          <p:nvPr/>
        </p:nvSpPr>
        <p:spPr>
          <a:xfrm>
            <a:off x="226509" y="2187293"/>
            <a:ext cx="6217423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Objectif : </a:t>
            </a:r>
            <a:r>
              <a:rPr lang="fr-FR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compenser l’eau prélevée dans la Moselle et évaporée dans nos tours de refroidissement </a:t>
            </a:r>
            <a:r>
              <a:rPr lang="fr-FR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durant les périodes d’étiage de la Moselle, c’est-à-dire son niveau moyen le plus bas, lorsque le débit de la Moselle en amont du site est inférieur à 26 m3/s.</a:t>
            </a:r>
          </a:p>
          <a:p>
            <a:pPr algn="just"/>
            <a:endParaRPr lang="fr-FR" dirty="0">
              <a:solidFill>
                <a:srgbClr val="002060"/>
              </a:solidFill>
              <a:latin typeface="Arial" panose="020B0604020202020204" pitchFamily="34" charset="0"/>
              <a:ea typeface="Arial MT"/>
              <a:cs typeface="Arial" panose="020B0604020202020204" pitchFamily="34" charset="0"/>
            </a:endParaRPr>
          </a:p>
          <a:p>
            <a:pPr algn="just"/>
            <a:r>
              <a:rPr lang="fr-FR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= garantir le débit naturel à la frontière luxembourgeoise (décision ASN, convention historique).</a:t>
            </a:r>
          </a:p>
          <a:p>
            <a:pPr algn="just"/>
            <a:endParaRPr lang="fr-FR" dirty="0">
              <a:solidFill>
                <a:srgbClr val="002060"/>
              </a:solidFill>
              <a:latin typeface="Arial" panose="020B0604020202020204" pitchFamily="34" charset="0"/>
              <a:ea typeface="Arial MT"/>
              <a:cs typeface="Arial" panose="020B0604020202020204" pitchFamily="34" charset="0"/>
            </a:endParaRPr>
          </a:p>
          <a:p>
            <a:pPr algn="just"/>
            <a:r>
              <a:rPr lang="fr-FR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surveillance quotidienne du débit de la Moselle permet au gestionnaire du barrage EDF dans les Vosges de réaliser des lâchers d’eau lorsque cela s’avère nécessaire.</a:t>
            </a:r>
          </a:p>
          <a:p>
            <a:pPr algn="just"/>
            <a:endParaRPr lang="fr-FR" sz="1200" b="1" dirty="0">
              <a:solidFill>
                <a:srgbClr val="002060"/>
              </a:solidFill>
              <a:effectLst/>
              <a:latin typeface="Abadi Extra Light" panose="020B0204020104020204" pitchFamily="34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497838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1FA71FF-B729-3679-A869-8D93F3317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88861" cy="68580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73CA29A-67DB-890E-683C-8C63FA6B6DE9}"/>
              </a:ext>
            </a:extLst>
          </p:cNvPr>
          <p:cNvSpPr/>
          <p:nvPr/>
        </p:nvSpPr>
        <p:spPr>
          <a:xfrm>
            <a:off x="429582" y="5159653"/>
            <a:ext cx="4754182" cy="1384128"/>
          </a:xfrm>
          <a:prstGeom prst="roundRect">
            <a:avLst/>
          </a:prstGeom>
          <a:solidFill>
            <a:srgbClr val="108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3">
            <a:extLst>
              <a:ext uri="{FF2B5EF4-FFF2-40B4-BE49-F238E27FC236}">
                <a16:creationId xmlns:a16="http://schemas.microsoft.com/office/drawing/2014/main" id="{50EC1E89-9718-7F4D-E734-F527181DA6FC}"/>
              </a:ext>
            </a:extLst>
          </p:cNvPr>
          <p:cNvSpPr txBox="1">
            <a:spLocks/>
          </p:cNvSpPr>
          <p:nvPr/>
        </p:nvSpPr>
        <p:spPr>
          <a:xfrm>
            <a:off x="547685" y="5225676"/>
            <a:ext cx="4548993" cy="13841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Police système"/>
              <a:buNone/>
              <a:tabLst/>
              <a:defRPr sz="1600" b="0" i="0" u="none" kern="1200" baseline="0">
                <a:solidFill>
                  <a:srgbClr val="001A70"/>
                </a:solidFill>
                <a:latin typeface="Work Sans Light"/>
                <a:ea typeface="+mn-ea"/>
                <a:cs typeface="Work Sans Light"/>
              </a:defRPr>
            </a:lvl1pPr>
            <a:lvl2pPr marL="539750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tabLst/>
              <a:defRPr sz="1600" b="0" i="0" kern="1200" baseline="0">
                <a:solidFill>
                  <a:srgbClr val="001A70"/>
                </a:solidFill>
                <a:latin typeface="Work Sans Light"/>
                <a:ea typeface="+mn-ea"/>
                <a:cs typeface="Work Sans Light"/>
              </a:defRPr>
            </a:lvl2pPr>
            <a:lvl3pPr marL="898525" indent="-1873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ucida Grande"/>
              <a:buChar char="-"/>
              <a:tabLst/>
              <a:defRPr sz="1400" b="0" i="0" kern="1200" baseline="0">
                <a:solidFill>
                  <a:srgbClr val="001A70"/>
                </a:solidFill>
                <a:latin typeface="Work Sans Light"/>
                <a:ea typeface="+mn-ea"/>
                <a:cs typeface="Work Sans Light"/>
              </a:defRPr>
            </a:lvl3pPr>
            <a:lvl4pPr marL="125730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tabLst/>
              <a:defRPr sz="1400" b="0" i="0" kern="1200" baseline="0">
                <a:solidFill>
                  <a:srgbClr val="001A70"/>
                </a:solidFill>
                <a:latin typeface="Work Sans Light"/>
                <a:ea typeface="+mn-ea"/>
                <a:cs typeface="Work Sans Light"/>
              </a:defRPr>
            </a:lvl4pPr>
            <a:lvl5pPr marL="1616075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ucida Grande"/>
              <a:buChar char="-"/>
              <a:tabLst/>
              <a:defRPr sz="1200" b="0" i="0" kern="1200" baseline="0">
                <a:solidFill>
                  <a:srgbClr val="001A70"/>
                </a:solidFill>
                <a:latin typeface="Work Sans Light"/>
                <a:ea typeface="+mn-ea"/>
                <a:cs typeface="Work Sans Light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Surveillance permanente de la qualité de l’eau, ainsi que la faune et la flore des milieux aquatiques au voisinage de la centrale pour s’assurer de l’absence d’impact sur la biodiversité.</a:t>
            </a:r>
            <a:endParaRPr lang="fr-F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C5D77EE-E4DC-9764-5096-A71FF5585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6678" y="0"/>
            <a:ext cx="1080008" cy="1048397"/>
          </a:xfrm>
          <a:prstGeom prst="rect">
            <a:avLst/>
          </a:prstGeom>
        </p:spPr>
      </p:pic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8B217A7C-1F5C-93FC-8E7E-8C6E3D4D0B8F}"/>
              </a:ext>
            </a:extLst>
          </p:cNvPr>
          <p:cNvSpPr txBox="1">
            <a:spLocks/>
          </p:cNvSpPr>
          <p:nvPr/>
        </p:nvSpPr>
        <p:spPr>
          <a:xfrm>
            <a:off x="5911316" y="1495040"/>
            <a:ext cx="5973994" cy="50487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Police système"/>
              <a:buNone/>
              <a:tabLst/>
              <a:defRPr sz="1600" b="0" i="0" u="none" kern="1200" baseline="0">
                <a:solidFill>
                  <a:srgbClr val="001A70"/>
                </a:solidFill>
                <a:latin typeface="Work Sans Light"/>
                <a:ea typeface="+mn-ea"/>
                <a:cs typeface="Work Sans Light"/>
              </a:defRPr>
            </a:lvl1pPr>
            <a:lvl2pPr marL="539750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tabLst/>
              <a:defRPr sz="1600" b="0" i="0" kern="1200" baseline="0">
                <a:solidFill>
                  <a:srgbClr val="001A70"/>
                </a:solidFill>
                <a:latin typeface="Work Sans Light"/>
                <a:ea typeface="+mn-ea"/>
                <a:cs typeface="Work Sans Light"/>
              </a:defRPr>
            </a:lvl2pPr>
            <a:lvl3pPr marL="898525" indent="-1873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ucida Grande"/>
              <a:buChar char="-"/>
              <a:tabLst/>
              <a:defRPr sz="1400" b="0" i="0" kern="1200" baseline="0">
                <a:solidFill>
                  <a:srgbClr val="001A70"/>
                </a:solidFill>
                <a:latin typeface="Work Sans Light"/>
                <a:ea typeface="+mn-ea"/>
                <a:cs typeface="Work Sans Light"/>
              </a:defRPr>
            </a:lvl3pPr>
            <a:lvl4pPr marL="125730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tabLst/>
              <a:defRPr sz="1400" b="0" i="0" kern="1200" baseline="0">
                <a:solidFill>
                  <a:srgbClr val="001A70"/>
                </a:solidFill>
                <a:latin typeface="Work Sans Light"/>
                <a:ea typeface="+mn-ea"/>
                <a:cs typeface="Work Sans Light"/>
              </a:defRPr>
            </a:lvl4pPr>
            <a:lvl5pPr marL="1616075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Lucida Grande"/>
              <a:buChar char="-"/>
              <a:tabLst/>
              <a:defRPr sz="1200" b="0" i="0" kern="1200" baseline="0">
                <a:solidFill>
                  <a:srgbClr val="001A70"/>
                </a:solidFill>
                <a:latin typeface="Work Sans Light"/>
                <a:ea typeface="+mn-ea"/>
                <a:cs typeface="Work Sans Light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fr-FR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L’échauffement de la Moselle doit respecter </a:t>
            </a:r>
            <a:r>
              <a:rPr lang="fr-FR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limite définie par un arrêté ministériel.</a:t>
            </a:r>
            <a:endParaRPr lang="fr-FR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fr-FR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vérification de cette exigence  : </a:t>
            </a:r>
            <a:r>
              <a:rPr lang="fr-FR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l’échauffement de la Moselle est calculé en continu et est enregistré.</a:t>
            </a:r>
            <a:endParaRPr lang="fr-FR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fr-FR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textes règlementaires imposent </a:t>
            </a:r>
            <a:r>
              <a:rPr lang="fr-FR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ne pas réchauffer la Moselle de plus de 1,5°C </a:t>
            </a:r>
            <a:r>
              <a:rPr lang="fr-FR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 la température amont et la température au rejet, et de ne pas </a:t>
            </a:r>
            <a:r>
              <a:rPr lang="fr-FR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rejeter de l’eau à plus de 28°C </a:t>
            </a:r>
            <a:r>
              <a:rPr lang="fr-FR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quelle que soit la température en amont de la Moselle</a:t>
            </a:r>
            <a:r>
              <a:rPr lang="fr-FR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defRPr/>
            </a:pPr>
            <a:endParaRPr lang="fr-FR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fr-FR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question d’adapter à la baisse éventuellement la production de la centrale de Cattenom se pose si la température de la retenue du Mirgenbach ou celle de </a:t>
            </a:r>
            <a:r>
              <a:rPr lang="fr-FR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Moselle en amont du CNPE devait dépasser les 28°C.</a:t>
            </a:r>
          </a:p>
          <a:p>
            <a:pPr algn="just">
              <a:defRPr/>
            </a:pPr>
            <a:endParaRPr lang="fr-FR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49F55ED4-626E-3CAF-68CC-72577DA85C6C}"/>
              </a:ext>
            </a:extLst>
          </p:cNvPr>
          <p:cNvSpPr txBox="1">
            <a:spLocks/>
          </p:cNvSpPr>
          <p:nvPr/>
        </p:nvSpPr>
        <p:spPr>
          <a:xfrm>
            <a:off x="6411087" y="228185"/>
            <a:ext cx="5551861" cy="4821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600" b="1" i="1" kern="1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Echauffement de la Moselle : </a:t>
            </a:r>
            <a:r>
              <a:rPr lang="fr-FR" sz="2600" b="1" kern="1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réglementation</a:t>
            </a: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52F3CE81-EB7E-78D5-7A1E-C7A30EB8BB9C}"/>
              </a:ext>
            </a:extLst>
          </p:cNvPr>
          <p:cNvGrpSpPr>
            <a:grpSpLocks noChangeAspect="1"/>
          </p:cNvGrpSpPr>
          <p:nvPr/>
        </p:nvGrpSpPr>
        <p:grpSpPr>
          <a:xfrm>
            <a:off x="11130305" y="6315207"/>
            <a:ext cx="832643" cy="457148"/>
            <a:chOff x="0" y="0"/>
            <a:chExt cx="1665286" cy="914296"/>
          </a:xfrm>
        </p:grpSpPr>
        <p:sp>
          <p:nvSpPr>
            <p:cNvPr id="15" name="Freeform 5" descr="Une image contenant texte, capture d’écran, Police, conception  Description générée automatiquement">
              <a:extLst>
                <a:ext uri="{FF2B5EF4-FFF2-40B4-BE49-F238E27FC236}">
                  <a16:creationId xmlns:a16="http://schemas.microsoft.com/office/drawing/2014/main" id="{7CAF86A2-9895-9CD1-A390-460039400623}"/>
                </a:ext>
              </a:extLst>
            </p:cNvPr>
            <p:cNvSpPr/>
            <p:nvPr/>
          </p:nvSpPr>
          <p:spPr>
            <a:xfrm>
              <a:off x="0" y="0"/>
              <a:ext cx="1665224" cy="914273"/>
            </a:xfrm>
            <a:custGeom>
              <a:avLst/>
              <a:gdLst/>
              <a:ahLst/>
              <a:cxnLst/>
              <a:rect l="l" t="t" r="r" b="b"/>
              <a:pathLst>
                <a:path w="1665224" h="914273">
                  <a:moveTo>
                    <a:pt x="0" y="0"/>
                  </a:moveTo>
                  <a:lnTo>
                    <a:pt x="1665224" y="0"/>
                  </a:lnTo>
                  <a:lnTo>
                    <a:pt x="1665224" y="914273"/>
                  </a:lnTo>
                  <a:lnTo>
                    <a:pt x="0" y="914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" b="-78"/>
              </a:stretch>
            </a:blipFill>
          </p:spPr>
          <p:txBody>
            <a:bodyPr/>
            <a:lstStyle/>
            <a:p>
              <a:endParaRPr lang="fr-FR" sz="1200"/>
            </a:p>
          </p:txBody>
        </p:sp>
      </p:grpSp>
    </p:spTree>
    <p:extLst>
      <p:ext uri="{BB962C8B-B14F-4D97-AF65-F5344CB8AC3E}">
        <p14:creationId xmlns:p14="http://schemas.microsoft.com/office/powerpoint/2010/main" val="3879149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3507E-5C92-B002-A813-E24E63925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DB14403-09C0-BCAF-D2E8-05B73819F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22555" cy="101928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F1BAB44-1638-9EBF-5CFD-704572BD4080}"/>
              </a:ext>
            </a:extLst>
          </p:cNvPr>
          <p:cNvSpPr txBox="1"/>
          <p:nvPr/>
        </p:nvSpPr>
        <p:spPr>
          <a:xfrm>
            <a:off x="8579971" y="1826610"/>
            <a:ext cx="3440396" cy="4071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à"/>
              <a:tabLst>
                <a:tab pos="457200" algn="l"/>
              </a:tabLst>
            </a:pPr>
            <a:r>
              <a:rPr lang="fr-FR" sz="1400" b="1" kern="1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 le débit de la Moselle passe sous le seuil réglementaire de 9m³/s, </a:t>
            </a:r>
            <a:r>
              <a:rPr lang="fr-FR" sz="1400" kern="1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le</a:t>
            </a:r>
            <a:r>
              <a:rPr lang="fr-FR" sz="1400" b="1" kern="1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fr-FR" sz="1400" kern="1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site s'appuie alors exclusivement sur les réserves d'eau disponibles dans le Mirgenbach.</a:t>
            </a:r>
          </a:p>
          <a:p>
            <a:pPr marL="285750" lvl="0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à"/>
              <a:tabLst>
                <a:tab pos="457200" algn="l"/>
              </a:tabLst>
            </a:pPr>
            <a:endParaRPr lang="fr-FR" sz="1400" kern="100" dirty="0">
              <a:solidFill>
                <a:srgbClr val="002060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à"/>
              <a:tabLst>
                <a:tab pos="457200" algn="l"/>
              </a:tabLst>
            </a:pPr>
            <a:r>
              <a:rPr lang="fr-FR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réglementation prévoit la prise en compte de certaines conditions climatiques  exceptionnelles et la possibilité, si la sécurisation du réseau électrique l’exige de maintenir la production dans le respect d’un </a:t>
            </a:r>
            <a:r>
              <a:rPr lang="fr-FR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deuxième niveau de limites thermiques, accompagnées d’une surveillance environnementale renforcée.</a:t>
            </a:r>
            <a:endParaRPr lang="fr-FR" sz="1100" kern="100" dirty="0">
              <a:solidFill>
                <a:srgbClr val="00206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B08B4C7-AA3E-10D8-FCCB-A4562E65A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62418"/>
            <a:ext cx="8865056" cy="503580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09826C0F-F75F-F4DA-E03D-80A9C42AD79B}"/>
              </a:ext>
            </a:extLst>
          </p:cNvPr>
          <p:cNvSpPr txBox="1">
            <a:spLocks/>
          </p:cNvSpPr>
          <p:nvPr/>
        </p:nvSpPr>
        <p:spPr>
          <a:xfrm>
            <a:off x="1224951" y="228185"/>
            <a:ext cx="6167887" cy="4821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600" b="1" i="1" kern="1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Débit de la Moselle : </a:t>
            </a:r>
            <a:r>
              <a:rPr lang="fr-FR" sz="2600" b="1" kern="1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réglementation</a:t>
            </a: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F352DC3A-C269-A4F9-606A-D9E4EF075EB9}"/>
              </a:ext>
            </a:extLst>
          </p:cNvPr>
          <p:cNvGrpSpPr>
            <a:grpSpLocks noChangeAspect="1"/>
          </p:cNvGrpSpPr>
          <p:nvPr/>
        </p:nvGrpSpPr>
        <p:grpSpPr>
          <a:xfrm>
            <a:off x="118511" y="6237801"/>
            <a:ext cx="832643" cy="457148"/>
            <a:chOff x="0" y="0"/>
            <a:chExt cx="1665286" cy="914296"/>
          </a:xfrm>
        </p:grpSpPr>
        <p:sp>
          <p:nvSpPr>
            <p:cNvPr id="9" name="Freeform 5" descr="Une image contenant texte, capture d’écran, Police, conception  Description générée automatiquement">
              <a:extLst>
                <a:ext uri="{FF2B5EF4-FFF2-40B4-BE49-F238E27FC236}">
                  <a16:creationId xmlns:a16="http://schemas.microsoft.com/office/drawing/2014/main" id="{0A92B6A0-19A1-9F86-F7DF-E0CCEE0210B4}"/>
                </a:ext>
              </a:extLst>
            </p:cNvPr>
            <p:cNvSpPr/>
            <p:nvPr/>
          </p:nvSpPr>
          <p:spPr>
            <a:xfrm>
              <a:off x="0" y="0"/>
              <a:ext cx="1665224" cy="914273"/>
            </a:xfrm>
            <a:custGeom>
              <a:avLst/>
              <a:gdLst/>
              <a:ahLst/>
              <a:cxnLst/>
              <a:rect l="l" t="t" r="r" b="b"/>
              <a:pathLst>
                <a:path w="1665224" h="914273">
                  <a:moveTo>
                    <a:pt x="0" y="0"/>
                  </a:moveTo>
                  <a:lnTo>
                    <a:pt x="1665224" y="0"/>
                  </a:lnTo>
                  <a:lnTo>
                    <a:pt x="1665224" y="914273"/>
                  </a:lnTo>
                  <a:lnTo>
                    <a:pt x="0" y="914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" b="-78"/>
              </a:stretch>
            </a:blipFill>
          </p:spPr>
          <p:txBody>
            <a:bodyPr/>
            <a:lstStyle/>
            <a:p>
              <a:endParaRPr lang="fr-FR" sz="1200"/>
            </a:p>
          </p:txBody>
        </p:sp>
      </p:grpSp>
    </p:spTree>
    <p:extLst>
      <p:ext uri="{BB962C8B-B14F-4D97-AF65-F5344CB8AC3E}">
        <p14:creationId xmlns:p14="http://schemas.microsoft.com/office/powerpoint/2010/main" val="1487771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8E644-0A0C-059E-9668-EA3557834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3D20BE6-A369-CCAE-5B79-A19FA3592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22555" cy="1019288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31CBB164-7EEB-02A8-BD8F-D879A90F9F40}"/>
              </a:ext>
            </a:extLst>
          </p:cNvPr>
          <p:cNvSpPr txBox="1">
            <a:spLocks/>
          </p:cNvSpPr>
          <p:nvPr/>
        </p:nvSpPr>
        <p:spPr>
          <a:xfrm>
            <a:off x="1224951" y="228185"/>
            <a:ext cx="8298611" cy="4821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600" b="1" i="1" kern="1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Gestion et anticipation </a:t>
            </a:r>
            <a:r>
              <a:rPr lang="fr-FR" sz="2600" b="1" kern="1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 épisodes de canicule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CD0D0505-E484-024E-E493-D703E6D53FBD}"/>
              </a:ext>
            </a:extLst>
          </p:cNvPr>
          <p:cNvGrpSpPr>
            <a:grpSpLocks noChangeAspect="1"/>
          </p:cNvGrpSpPr>
          <p:nvPr/>
        </p:nvGrpSpPr>
        <p:grpSpPr>
          <a:xfrm>
            <a:off x="11308986" y="6306812"/>
            <a:ext cx="832643" cy="457148"/>
            <a:chOff x="0" y="0"/>
            <a:chExt cx="1665286" cy="914296"/>
          </a:xfrm>
        </p:grpSpPr>
        <p:sp>
          <p:nvSpPr>
            <p:cNvPr id="5" name="Freeform 5" descr="Une image contenant texte, capture d’écran, Police, conception  Description générée automatiquement">
              <a:extLst>
                <a:ext uri="{FF2B5EF4-FFF2-40B4-BE49-F238E27FC236}">
                  <a16:creationId xmlns:a16="http://schemas.microsoft.com/office/drawing/2014/main" id="{C66C9B57-D232-0D2E-9BB3-7A151A452546}"/>
                </a:ext>
              </a:extLst>
            </p:cNvPr>
            <p:cNvSpPr/>
            <p:nvPr/>
          </p:nvSpPr>
          <p:spPr>
            <a:xfrm>
              <a:off x="0" y="0"/>
              <a:ext cx="1665224" cy="914273"/>
            </a:xfrm>
            <a:custGeom>
              <a:avLst/>
              <a:gdLst/>
              <a:ahLst/>
              <a:cxnLst/>
              <a:rect l="l" t="t" r="r" b="b"/>
              <a:pathLst>
                <a:path w="1665224" h="914273">
                  <a:moveTo>
                    <a:pt x="0" y="0"/>
                  </a:moveTo>
                  <a:lnTo>
                    <a:pt x="1665224" y="0"/>
                  </a:lnTo>
                  <a:lnTo>
                    <a:pt x="1665224" y="914273"/>
                  </a:lnTo>
                  <a:lnTo>
                    <a:pt x="0" y="914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3" b="-78"/>
              </a:stretch>
            </a:blipFill>
          </p:spPr>
          <p:txBody>
            <a:bodyPr/>
            <a:lstStyle/>
            <a:p>
              <a:endParaRPr lang="fr-FR" sz="1200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54BC940E-2AFC-CE80-0C73-6AAA94DE1BCE}"/>
              </a:ext>
            </a:extLst>
          </p:cNvPr>
          <p:cNvSpPr txBox="1"/>
          <p:nvPr/>
        </p:nvSpPr>
        <p:spPr>
          <a:xfrm>
            <a:off x="243925" y="3332339"/>
            <a:ext cx="7192043" cy="1523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Pilotage des réacteurs 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Les réacteurs nucléaires sont capables d’ajuster jusqu’à </a:t>
            </a:r>
            <a:r>
              <a:rPr lang="fr-FR" sz="1500" b="1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80% leur puissance</a:t>
            </a: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, à la hausse ou à la basse, en 30 minutes et ce, 2 fois par jour.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Lien avec Météo France pour anticiper </a:t>
            </a:r>
            <a:r>
              <a:rPr lang="fr-FR" sz="1500" b="1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plusieurs semaines à l’avance les épisodes de forte chaleur.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500" b="1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Report des rejets </a:t>
            </a: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si nécessaire, en fonction des réservoirs disponibles.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5050CE3-2EC5-7BE5-16B9-7C74A4330CBE}"/>
              </a:ext>
            </a:extLst>
          </p:cNvPr>
          <p:cNvSpPr txBox="1"/>
          <p:nvPr/>
        </p:nvSpPr>
        <p:spPr>
          <a:xfrm>
            <a:off x="243925" y="1549315"/>
            <a:ext cx="719204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Gestion des stocks d’eau en amont 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500" b="1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Suivi rigoureux des stocks d’eau </a:t>
            </a: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dès l’hiver pour garantir des débits de remplissage optimums pour le passage de l’été.</a:t>
            </a:r>
          </a:p>
        </p:txBody>
      </p:sp>
      <p:graphicFrame>
        <p:nvGraphicFramePr>
          <p:cNvPr id="21" name="Graphique 20">
            <a:extLst>
              <a:ext uri="{FF2B5EF4-FFF2-40B4-BE49-F238E27FC236}">
                <a16:creationId xmlns:a16="http://schemas.microsoft.com/office/drawing/2014/main" id="{E55C9CDB-A1F7-B6BD-AC55-B85332A6FB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446856"/>
              </p:ext>
            </p:extLst>
          </p:nvPr>
        </p:nvGraphicFramePr>
        <p:xfrm>
          <a:off x="7435968" y="1149160"/>
          <a:ext cx="4802672" cy="3956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ZoneTexte 22">
            <a:extLst>
              <a:ext uri="{FF2B5EF4-FFF2-40B4-BE49-F238E27FC236}">
                <a16:creationId xmlns:a16="http://schemas.microsoft.com/office/drawing/2014/main" id="{7D18F5CB-820E-C7F3-A7A2-0E9485792E27}"/>
              </a:ext>
            </a:extLst>
          </p:cNvPr>
          <p:cNvSpPr txBox="1"/>
          <p:nvPr/>
        </p:nvSpPr>
        <p:spPr>
          <a:xfrm>
            <a:off x="10842916" y="880788"/>
            <a:ext cx="932141" cy="276999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just"/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JUIN 2026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56ED343-E516-046F-41C7-639E7D7137B1}"/>
              </a:ext>
            </a:extLst>
          </p:cNvPr>
          <p:cNvSpPr txBox="1"/>
          <p:nvPr/>
        </p:nvSpPr>
        <p:spPr>
          <a:xfrm>
            <a:off x="243925" y="2440827"/>
            <a:ext cx="719204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Maintenance préventive 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Anticipation de la </a:t>
            </a:r>
            <a:r>
              <a:rPr lang="fr-FR" sz="1500" b="1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maintenance sur les matériels </a:t>
            </a: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qui ont vocation à refroidir les circuits.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FEA2585-6DA9-9C11-0E87-CAD1DBA331D1}"/>
              </a:ext>
            </a:extLst>
          </p:cNvPr>
          <p:cNvSpPr txBox="1"/>
          <p:nvPr/>
        </p:nvSpPr>
        <p:spPr>
          <a:xfrm>
            <a:off x="243925" y="4947093"/>
            <a:ext cx="11720913" cy="1523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Prise en compte des effets du climat 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Ajout de </a:t>
            </a:r>
            <a:r>
              <a:rPr lang="fr-FR" sz="1500" b="1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groupes froid </a:t>
            </a: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et augmentation du </a:t>
            </a:r>
            <a:r>
              <a:rPr lang="fr-FR" sz="1500" b="1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débit des ventilations </a:t>
            </a: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pour maintenir une </a:t>
            </a:r>
            <a:r>
              <a:rPr lang="fr-FR" sz="1500" b="1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température adaptée </a:t>
            </a: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à l’intérieur des bâtiments nucléaires.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Plan « </a:t>
            </a:r>
            <a:r>
              <a:rPr lang="fr-FR" sz="1500" b="1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Grand chaud </a:t>
            </a: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» mis en place après la canicule de 2003 : renforcement de l’électronique des bâtiments réacteurs afin de pouvoir supporter des températures supérieures à 50°C.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Lancement du programme « </a:t>
            </a:r>
            <a:r>
              <a:rPr lang="fr-FR" sz="1500" b="1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ADAPT</a:t>
            </a:r>
            <a:r>
              <a:rPr lang="fr-FR" sz="1500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 » et </a:t>
            </a:r>
            <a:r>
              <a:rPr lang="fr-FR" sz="1500" b="1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programmes d’études avec la R&amp;D </a:t>
            </a:r>
            <a:r>
              <a:rPr lang="fr-FR" sz="1500" i="1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(</a:t>
            </a:r>
            <a:r>
              <a:rPr lang="fr-FR" sz="1500" i="1" dirty="0" err="1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cf</a:t>
            </a:r>
            <a:r>
              <a:rPr lang="fr-FR" sz="1500" i="1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réunion CLI du 21 novembre 2025).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C7BBD47D-45D8-6EFA-30C1-62416A39DC89}"/>
              </a:ext>
            </a:extLst>
          </p:cNvPr>
          <p:cNvSpPr txBox="1"/>
          <p:nvPr/>
        </p:nvSpPr>
        <p:spPr>
          <a:xfrm>
            <a:off x="1500997" y="819509"/>
            <a:ext cx="5934972" cy="584775"/>
          </a:xfrm>
          <a:prstGeom prst="rect">
            <a:avLst/>
          </a:prstGeom>
          <a:solidFill>
            <a:srgbClr val="108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 de risque de sûreté lié au phénomène de sécheresse ou de canicule et à leur impact sur les cours d’eau.</a:t>
            </a:r>
          </a:p>
        </p:txBody>
      </p:sp>
    </p:spTree>
    <p:extLst>
      <p:ext uri="{BB962C8B-B14F-4D97-AF65-F5344CB8AC3E}">
        <p14:creationId xmlns:p14="http://schemas.microsoft.com/office/powerpoint/2010/main" val="1881107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4C59D74-DA92-E672-84BB-A7C1A0A00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94318" cy="1190502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CC648D38-D217-1D1D-9C92-672EC60B0ECD}"/>
              </a:ext>
            </a:extLst>
          </p:cNvPr>
          <p:cNvSpPr txBox="1">
            <a:spLocks/>
          </p:cNvSpPr>
          <p:nvPr/>
        </p:nvSpPr>
        <p:spPr>
          <a:xfrm>
            <a:off x="1397481" y="137461"/>
            <a:ext cx="4278702" cy="4821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600" b="1" kern="1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Retour sur </a:t>
            </a:r>
            <a:r>
              <a:rPr lang="fr-FR" sz="2600" b="1" i="1" kern="1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l’été 2026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2B4C813-12CC-8CD6-7FBD-51906CF9E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3197" y="6276321"/>
            <a:ext cx="904875" cy="5334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8A1EA14-09A8-0179-66B7-C07FD9B1680B}"/>
              </a:ext>
            </a:extLst>
          </p:cNvPr>
          <p:cNvSpPr txBox="1"/>
          <p:nvPr/>
        </p:nvSpPr>
        <p:spPr>
          <a:xfrm>
            <a:off x="157662" y="2042432"/>
            <a:ext cx="8615401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600" b="1" dirty="0">
                <a:solidFill>
                  <a:srgbClr val="0070C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Utilisation de la réserve d’eau du Mirgenbach, </a:t>
            </a:r>
            <a:r>
              <a:rPr lang="fr-FR" sz="1600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en respectant son niveau d’eau minimum, afin de préserver le débit de la Moselle.</a:t>
            </a:r>
          </a:p>
          <a:p>
            <a:pPr algn="just"/>
            <a:endParaRPr lang="fr-FR" sz="1600" dirty="0">
              <a:solidFill>
                <a:srgbClr val="002060"/>
              </a:solidFill>
              <a:latin typeface="Arial" panose="020B0604020202020204" pitchFamily="34" charset="0"/>
              <a:ea typeface="Arial MT"/>
              <a:cs typeface="Arial" panose="020B0604020202020204" pitchFamily="34" charset="0"/>
            </a:endParaRPr>
          </a:p>
          <a:p>
            <a:pPr algn="just"/>
            <a:r>
              <a:rPr lang="fr-FR" sz="1600" b="1" dirty="0">
                <a:solidFill>
                  <a:srgbClr val="0070C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Limitation des rejets thermiques et chimiques, </a:t>
            </a:r>
            <a:r>
              <a:rPr lang="fr-FR" sz="1600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en utilisant des réservoirs supplémentaires de santé en accord avec l’ASNR.</a:t>
            </a:r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5AF93D6F-44C7-E321-027E-CCB97CF9E36C}"/>
              </a:ext>
            </a:extLst>
          </p:cNvPr>
          <p:cNvGrpSpPr/>
          <p:nvPr/>
        </p:nvGrpSpPr>
        <p:grpSpPr>
          <a:xfrm>
            <a:off x="8321964" y="2"/>
            <a:ext cx="3870036" cy="3722253"/>
            <a:chOff x="0" y="0"/>
            <a:chExt cx="6350000" cy="6350000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8FFEA816-FC5A-0080-2D58-89FFFF1586D6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0" y="0"/>
                  </a:moveTo>
                  <a:cubicBezTo>
                    <a:pt x="0" y="3506470"/>
                    <a:pt x="2843530" y="6350000"/>
                    <a:pt x="6350000" y="6350000"/>
                  </a:cubicBezTo>
                  <a:lnTo>
                    <a:pt x="635000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6909" r="-1690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4BD19F80-845E-DFA8-2AE2-75DD9204379F}"/>
              </a:ext>
            </a:extLst>
          </p:cNvPr>
          <p:cNvSpPr txBox="1"/>
          <p:nvPr/>
        </p:nvSpPr>
        <p:spPr>
          <a:xfrm>
            <a:off x="243928" y="5087799"/>
            <a:ext cx="11704144" cy="110799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expérimentations réalisées : </a:t>
            </a:r>
          </a:p>
          <a:p>
            <a:r>
              <a:rPr lang="fr-F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-Un test de lâcher d’eau à 6m</a:t>
            </a:r>
            <a:r>
              <a:rPr lang="fr-FR" sz="16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/s depuis la retenue du Vieux Pré pour confirmer la possibilité de soutien du débit de la Moselle.</a:t>
            </a:r>
          </a:p>
          <a:p>
            <a:r>
              <a:rPr lang="fr-F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-Refroidissement de la retenue à l’aide d’un aéroréfrigérant à l’arrêt.</a:t>
            </a:r>
          </a:p>
          <a:p>
            <a:r>
              <a:rPr lang="fr-F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-Refroidissement des rejets thermiques avec le circuit de purge d’un aéroréfrigérant à l’arrêt.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C102A2C-6FF7-6362-8213-88474DEB0C7B}"/>
              </a:ext>
            </a:extLst>
          </p:cNvPr>
          <p:cNvSpPr txBox="1"/>
          <p:nvPr/>
        </p:nvSpPr>
        <p:spPr>
          <a:xfrm>
            <a:off x="1500996" y="768422"/>
            <a:ext cx="6616461" cy="584775"/>
          </a:xfrm>
          <a:prstGeom prst="rect">
            <a:avLst/>
          </a:prstGeom>
          <a:solidFill>
            <a:srgbClr val="108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 de la réglementation environnementale en lien avec la baisse du débit de la Moselle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409B5CB-7FE8-8764-EBA2-EA205D217CEF}"/>
              </a:ext>
            </a:extLst>
          </p:cNvPr>
          <p:cNvSpPr txBox="1"/>
          <p:nvPr/>
        </p:nvSpPr>
        <p:spPr>
          <a:xfrm>
            <a:off x="157663" y="3528606"/>
            <a:ext cx="1170414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600" b="1" dirty="0">
                <a:solidFill>
                  <a:srgbClr val="0070C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Adaptation de notre production :</a:t>
            </a:r>
            <a:endParaRPr lang="fr-FR" sz="1600" b="1" dirty="0">
              <a:solidFill>
                <a:srgbClr val="002060"/>
              </a:solidFill>
              <a:latin typeface="Arial" panose="020B0604020202020204" pitchFamily="34" charset="0"/>
              <a:ea typeface="Arial MT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Arrêt de l’arrêt de l’unité 1 : </a:t>
            </a:r>
            <a:r>
              <a:rPr lang="fr-FR" sz="1600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mise à l’arrêt du 31/07/2026 au 24/08/2026. L’arrêt de l’unité 1 a ensuite été prolongé pour économie combustible jusqu’au 17/09/2026.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Baisse de charge sur l’unité 2 </a:t>
            </a:r>
            <a:r>
              <a:rPr lang="fr-FR" sz="1600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: baisse de la puissance au minimum technique entre le 25/09/2026 et le 02/10/2026 afin de limiter le débit d’évaporation.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3ED9E30-3F5D-7E39-11D4-6C62E3E4AA67}"/>
              </a:ext>
            </a:extLst>
          </p:cNvPr>
          <p:cNvSpPr txBox="1"/>
          <p:nvPr/>
        </p:nvSpPr>
        <p:spPr>
          <a:xfrm>
            <a:off x="243928" y="6373744"/>
            <a:ext cx="117041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600" b="1" dirty="0">
                <a:solidFill>
                  <a:srgbClr val="0070C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Echanges avec les services de la Préfecture et l’ASNR durant tout l’été 2026.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077276F-3AE5-7282-63F1-EB2A4D9ECC44}"/>
              </a:ext>
            </a:extLst>
          </p:cNvPr>
          <p:cNvSpPr txBox="1"/>
          <p:nvPr/>
        </p:nvSpPr>
        <p:spPr>
          <a:xfrm>
            <a:off x="157663" y="1600309"/>
            <a:ext cx="117041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600" b="1" dirty="0">
                <a:solidFill>
                  <a:srgbClr val="0070C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Surveillance renforcée </a:t>
            </a:r>
            <a:r>
              <a:rPr lang="fr-FR" sz="1600" dirty="0">
                <a:solidFill>
                  <a:srgbClr val="002060"/>
                </a:solidFill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des conditions hydrologiques et météorologiques.</a:t>
            </a:r>
          </a:p>
        </p:txBody>
      </p:sp>
    </p:spTree>
    <p:extLst>
      <p:ext uri="{BB962C8B-B14F-4D97-AF65-F5344CB8AC3E}">
        <p14:creationId xmlns:p14="http://schemas.microsoft.com/office/powerpoint/2010/main" val="3928627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2A7E19D-1E9D-39FD-C182-5E2C92594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464" y="0"/>
            <a:ext cx="9210536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942F85-F3DE-5830-0711-F93DBD881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060" y="1189147"/>
            <a:ext cx="4603119" cy="464409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43C9F9-7434-8FA3-E951-AE0D5A442D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171825" cy="317182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26BAA13-1168-C81E-51C8-6C596C1C1B41}"/>
              </a:ext>
            </a:extLst>
          </p:cNvPr>
          <p:cNvSpPr txBox="1"/>
          <p:nvPr/>
        </p:nvSpPr>
        <p:spPr>
          <a:xfrm>
            <a:off x="1881352" y="3836276"/>
            <a:ext cx="3171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questions ?</a:t>
            </a:r>
          </a:p>
        </p:txBody>
      </p:sp>
    </p:spTree>
    <p:extLst>
      <p:ext uri="{BB962C8B-B14F-4D97-AF65-F5344CB8AC3E}">
        <p14:creationId xmlns:p14="http://schemas.microsoft.com/office/powerpoint/2010/main" val="41883370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d26f538-337a-4593-a7e6-123667b1a538}" enabled="1" method="Standard" siteId="{e242425b-70fc-44dc-9ddf-c21e304e6c8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2606</TotalTime>
  <Words>1061</Words>
  <Application>Microsoft Office PowerPoint</Application>
  <PresentationFormat>Grand écran</PresentationFormat>
  <Paragraphs>72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8" baseType="lpstr">
      <vt:lpstr>Abadi Extra Light</vt:lpstr>
      <vt:lpstr>Aptos</vt:lpstr>
      <vt:lpstr>Arial</vt:lpstr>
      <vt:lpstr>Calibri</vt:lpstr>
      <vt:lpstr>Calibri Light</vt:lpstr>
      <vt:lpstr>Police système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DUPONT Coralie</dc:creator>
  <cp:lastModifiedBy>BELTRAME, Anne-Laure</cp:lastModifiedBy>
  <cp:revision>72</cp:revision>
  <dcterms:created xsi:type="dcterms:W3CDTF">2025-04-27T12:47:28Z</dcterms:created>
  <dcterms:modified xsi:type="dcterms:W3CDTF">2026-11-02T13:00:10Z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1200054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S10.9.4</vt:lpwstr>
  </property>
</Properties>
</file>